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3"/>
  </p:notesMasterIdLst>
  <p:sldIdLst>
    <p:sldId id="256" r:id="rId2"/>
  </p:sldIdLst>
  <p:sldSz cx="38404800" cy="31089600"/>
  <p:notesSz cx="6858000" cy="9144000"/>
  <p:defaultTextStyle>
    <a:defPPr>
      <a:defRPr lang="en-US"/>
    </a:defPPr>
    <a:lvl1pPr algn="l" defTabSz="4142318" rtl="0" fontAlgn="base">
      <a:spcBef>
        <a:spcPct val="0"/>
      </a:spcBef>
      <a:spcAft>
        <a:spcPct val="0"/>
      </a:spcAft>
      <a:defRPr sz="8095" kern="1200">
        <a:solidFill>
          <a:schemeClr val="tx1"/>
        </a:solidFill>
        <a:latin typeface="Calibri" pitchFamily="34" charset="0"/>
        <a:ea typeface="+mn-ea"/>
        <a:cs typeface="Arial" charset="0"/>
      </a:defRPr>
    </a:lvl1pPr>
    <a:lvl2pPr marL="2070504" indent="-1692856" algn="l" defTabSz="4142318" rtl="0" fontAlgn="base">
      <a:spcBef>
        <a:spcPct val="0"/>
      </a:spcBef>
      <a:spcAft>
        <a:spcPct val="0"/>
      </a:spcAft>
      <a:defRPr sz="8095" kern="1200">
        <a:solidFill>
          <a:schemeClr val="tx1"/>
        </a:solidFill>
        <a:latin typeface="Calibri" pitchFamily="34" charset="0"/>
        <a:ea typeface="+mn-ea"/>
        <a:cs typeface="Arial" charset="0"/>
      </a:defRPr>
    </a:lvl2pPr>
    <a:lvl3pPr marL="4142318" indent="-3387024" algn="l" defTabSz="4142318" rtl="0" fontAlgn="base">
      <a:spcBef>
        <a:spcPct val="0"/>
      </a:spcBef>
      <a:spcAft>
        <a:spcPct val="0"/>
      </a:spcAft>
      <a:defRPr sz="8095" kern="1200">
        <a:solidFill>
          <a:schemeClr val="tx1"/>
        </a:solidFill>
        <a:latin typeface="Calibri" pitchFamily="34" charset="0"/>
        <a:ea typeface="+mn-ea"/>
        <a:cs typeface="Arial" charset="0"/>
      </a:defRPr>
    </a:lvl3pPr>
    <a:lvl4pPr marL="6214133" indent="-5081191" algn="l" defTabSz="4142318" rtl="0" fontAlgn="base">
      <a:spcBef>
        <a:spcPct val="0"/>
      </a:spcBef>
      <a:spcAft>
        <a:spcPct val="0"/>
      </a:spcAft>
      <a:defRPr sz="8095" kern="1200">
        <a:solidFill>
          <a:schemeClr val="tx1"/>
        </a:solidFill>
        <a:latin typeface="Calibri" pitchFamily="34" charset="0"/>
        <a:ea typeface="+mn-ea"/>
        <a:cs typeface="Arial" charset="0"/>
      </a:defRPr>
    </a:lvl4pPr>
    <a:lvl5pPr marL="8285947" indent="-6775358" algn="l" defTabSz="4142318" rtl="0" fontAlgn="base">
      <a:spcBef>
        <a:spcPct val="0"/>
      </a:spcBef>
      <a:spcAft>
        <a:spcPct val="0"/>
      </a:spcAft>
      <a:defRPr sz="8095" kern="1200">
        <a:solidFill>
          <a:schemeClr val="tx1"/>
        </a:solidFill>
        <a:latin typeface="Calibri" pitchFamily="34" charset="0"/>
        <a:ea typeface="+mn-ea"/>
        <a:cs typeface="Arial" charset="0"/>
      </a:defRPr>
    </a:lvl5pPr>
    <a:lvl6pPr marL="1888236" algn="l" defTabSz="755294" rtl="0" eaLnBrk="1" latinLnBrk="0" hangingPunct="1">
      <a:defRPr sz="8095" kern="1200">
        <a:solidFill>
          <a:schemeClr val="tx1"/>
        </a:solidFill>
        <a:latin typeface="Calibri" pitchFamily="34" charset="0"/>
        <a:ea typeface="+mn-ea"/>
        <a:cs typeface="Arial" charset="0"/>
      </a:defRPr>
    </a:lvl6pPr>
    <a:lvl7pPr marL="2265883" algn="l" defTabSz="755294" rtl="0" eaLnBrk="1" latinLnBrk="0" hangingPunct="1">
      <a:defRPr sz="8095" kern="1200">
        <a:solidFill>
          <a:schemeClr val="tx1"/>
        </a:solidFill>
        <a:latin typeface="Calibri" pitchFamily="34" charset="0"/>
        <a:ea typeface="+mn-ea"/>
        <a:cs typeface="Arial" charset="0"/>
      </a:defRPr>
    </a:lvl7pPr>
    <a:lvl8pPr marL="2643530" algn="l" defTabSz="755294" rtl="0" eaLnBrk="1" latinLnBrk="0" hangingPunct="1">
      <a:defRPr sz="8095" kern="1200">
        <a:solidFill>
          <a:schemeClr val="tx1"/>
        </a:solidFill>
        <a:latin typeface="Calibri" pitchFamily="34" charset="0"/>
        <a:ea typeface="+mn-ea"/>
        <a:cs typeface="Arial" charset="0"/>
      </a:defRPr>
    </a:lvl8pPr>
    <a:lvl9pPr marL="3021178" algn="l" defTabSz="755294" rtl="0" eaLnBrk="1" latinLnBrk="0" hangingPunct="1">
      <a:defRPr sz="8095"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3232" userDrawn="1">
          <p15:clr>
            <a:srgbClr val="A4A3A4"/>
          </p15:clr>
        </p15:guide>
        <p15:guide id="2" orient="horz" pos="272" userDrawn="1">
          <p15:clr>
            <a:srgbClr val="A4A3A4"/>
          </p15:clr>
        </p15:guide>
        <p15:guide id="3" orient="horz" pos="19040" userDrawn="1">
          <p15:clr>
            <a:srgbClr val="A4A3A4"/>
          </p15:clr>
        </p15:guide>
        <p15:guide id="4" orient="horz" userDrawn="1">
          <p15:clr>
            <a:srgbClr val="A4A3A4"/>
          </p15:clr>
        </p15:guide>
        <p15:guide id="5" pos="509" userDrawn="1">
          <p15:clr>
            <a:srgbClr val="A4A3A4"/>
          </p15:clr>
        </p15:guide>
        <p15:guide id="6" pos="2368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9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2E5615-B199-DAAE-0359-24E95220D9C1}" v="121" dt="2025-03-24T13:55:39.6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854" autoAdjust="0"/>
    <p:restoredTop sz="95680" autoAdjust="0"/>
  </p:normalViewPr>
  <p:slideViewPr>
    <p:cSldViewPr snapToGrid="0" snapToObjects="1" showGuides="1">
      <p:cViewPr>
        <p:scale>
          <a:sx n="50" d="100"/>
          <a:sy n="50" d="100"/>
        </p:scale>
        <p:origin x="-3264" y="-6389"/>
      </p:cViewPr>
      <p:guideLst>
        <p:guide orient="horz" pos="3232"/>
        <p:guide orient="horz" pos="272"/>
        <p:guide orient="horz" pos="19040"/>
        <p:guide orient="horz"/>
        <p:guide pos="509"/>
        <p:guide pos="2368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4" d="100"/>
          <a:sy n="54" d="100"/>
        </p:scale>
        <p:origin x="2820" y="78"/>
      </p:cViewPr>
      <p:guideLst/>
    </p:cSldViewPr>
  </p:notes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5015886"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5015886" fontAlgn="auto">
              <a:spcBef>
                <a:spcPts val="0"/>
              </a:spcBef>
              <a:spcAft>
                <a:spcPts val="0"/>
              </a:spcAft>
              <a:defRPr sz="1200">
                <a:latin typeface="+mn-lt"/>
                <a:cs typeface="+mn-cs"/>
              </a:defRPr>
            </a:lvl1pPr>
          </a:lstStyle>
          <a:p>
            <a:pPr>
              <a:defRPr/>
            </a:pPr>
            <a:fld id="{B64766A8-2453-4D11-B0DC-C50DB852D1DA}" type="datetimeFigureOut">
              <a:rPr lang="en-US"/>
              <a:pPr>
                <a:defRPr/>
              </a:pPr>
              <a:t>7/22/2026</a:t>
            </a:fld>
            <a:endParaRPr lang="en-US" dirty="0"/>
          </a:p>
        </p:txBody>
      </p:sp>
      <p:sp>
        <p:nvSpPr>
          <p:cNvPr id="4" name="Slide Image Placeholder 3"/>
          <p:cNvSpPr>
            <a:spLocks noGrp="1" noRot="1" noChangeAspect="1"/>
          </p:cNvSpPr>
          <p:nvPr>
            <p:ph type="sldImg" idx="2"/>
          </p:nvPr>
        </p:nvSpPr>
        <p:spPr>
          <a:xfrm>
            <a:off x="1311275" y="685800"/>
            <a:ext cx="423545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5015886"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5015886" fontAlgn="auto">
              <a:spcBef>
                <a:spcPts val="0"/>
              </a:spcBef>
              <a:spcAft>
                <a:spcPts val="0"/>
              </a:spcAft>
              <a:defRPr sz="1200">
                <a:latin typeface="+mn-lt"/>
                <a:cs typeface="+mn-cs"/>
              </a:defRPr>
            </a:lvl1pPr>
          </a:lstStyle>
          <a:p>
            <a:pPr>
              <a:defRPr/>
            </a:pPr>
            <a:fld id="{C864C5C9-8908-41AA-A679-DA3363EBEEDA}" type="slidenum">
              <a:rPr lang="en-US"/>
              <a:pPr>
                <a:defRPr/>
              </a:pPr>
              <a:t>‹#›</a:t>
            </a:fld>
            <a:endParaRPr lang="en-US" dirty="0"/>
          </a:p>
        </p:txBody>
      </p:sp>
    </p:spTree>
    <p:extLst>
      <p:ext uri="{BB962C8B-B14F-4D97-AF65-F5344CB8AC3E}">
        <p14:creationId xmlns:p14="http://schemas.microsoft.com/office/powerpoint/2010/main" val="2506986161"/>
      </p:ext>
    </p:extLst>
  </p:cSld>
  <p:clrMap bg1="lt1" tx1="dk1" bg2="lt2" tx2="dk2" accent1="accent1" accent2="accent2" accent3="accent3" accent4="accent4" accent5="accent5" accent6="accent6" hlink="hlink" folHlink="folHlink"/>
  <p:notesStyle>
    <a:lvl1pPr algn="l" defTabSz="4142318" rtl="0" eaLnBrk="0" fontAlgn="base" hangingPunct="0">
      <a:spcBef>
        <a:spcPct val="30000"/>
      </a:spcBef>
      <a:spcAft>
        <a:spcPct val="0"/>
      </a:spcAft>
      <a:defRPr sz="5452" kern="1200">
        <a:solidFill>
          <a:schemeClr val="tx1"/>
        </a:solidFill>
        <a:latin typeface="+mn-lt"/>
        <a:ea typeface="+mn-ea"/>
        <a:cs typeface="+mn-cs"/>
      </a:defRPr>
    </a:lvl1pPr>
    <a:lvl2pPr marL="2070504" algn="l" defTabSz="4142318" rtl="0" eaLnBrk="0" fontAlgn="base" hangingPunct="0">
      <a:spcBef>
        <a:spcPct val="30000"/>
      </a:spcBef>
      <a:spcAft>
        <a:spcPct val="0"/>
      </a:spcAft>
      <a:defRPr sz="5452" kern="1200">
        <a:solidFill>
          <a:schemeClr val="tx1"/>
        </a:solidFill>
        <a:latin typeface="+mn-lt"/>
        <a:ea typeface="+mn-ea"/>
        <a:cs typeface="+mn-cs"/>
      </a:defRPr>
    </a:lvl2pPr>
    <a:lvl3pPr marL="4142318" algn="l" defTabSz="4142318" rtl="0" eaLnBrk="0" fontAlgn="base" hangingPunct="0">
      <a:spcBef>
        <a:spcPct val="30000"/>
      </a:spcBef>
      <a:spcAft>
        <a:spcPct val="0"/>
      </a:spcAft>
      <a:defRPr sz="5452" kern="1200">
        <a:solidFill>
          <a:schemeClr val="tx1"/>
        </a:solidFill>
        <a:latin typeface="+mn-lt"/>
        <a:ea typeface="+mn-ea"/>
        <a:cs typeface="+mn-cs"/>
      </a:defRPr>
    </a:lvl3pPr>
    <a:lvl4pPr marL="6214133" algn="l" defTabSz="4142318" rtl="0" eaLnBrk="0" fontAlgn="base" hangingPunct="0">
      <a:spcBef>
        <a:spcPct val="30000"/>
      </a:spcBef>
      <a:spcAft>
        <a:spcPct val="0"/>
      </a:spcAft>
      <a:defRPr sz="5452" kern="1200">
        <a:solidFill>
          <a:schemeClr val="tx1"/>
        </a:solidFill>
        <a:latin typeface="+mn-lt"/>
        <a:ea typeface="+mn-ea"/>
        <a:cs typeface="+mn-cs"/>
      </a:defRPr>
    </a:lvl4pPr>
    <a:lvl5pPr marL="8285947" algn="l" defTabSz="4142318" rtl="0" eaLnBrk="0" fontAlgn="base" hangingPunct="0">
      <a:spcBef>
        <a:spcPct val="30000"/>
      </a:spcBef>
      <a:spcAft>
        <a:spcPct val="0"/>
      </a:spcAft>
      <a:defRPr sz="5452" kern="1200">
        <a:solidFill>
          <a:schemeClr val="tx1"/>
        </a:solidFill>
        <a:latin typeface="+mn-lt"/>
        <a:ea typeface="+mn-ea"/>
        <a:cs typeface="+mn-cs"/>
      </a:defRPr>
    </a:lvl5pPr>
    <a:lvl6pPr marL="10357805" algn="l" defTabSz="4143122" rtl="0" eaLnBrk="1" latinLnBrk="0" hangingPunct="1">
      <a:defRPr sz="5452" kern="1200">
        <a:solidFill>
          <a:schemeClr val="tx1"/>
        </a:solidFill>
        <a:latin typeface="+mn-lt"/>
        <a:ea typeface="+mn-ea"/>
        <a:cs typeface="+mn-cs"/>
      </a:defRPr>
    </a:lvl6pPr>
    <a:lvl7pPr marL="12429367" algn="l" defTabSz="4143122" rtl="0" eaLnBrk="1" latinLnBrk="0" hangingPunct="1">
      <a:defRPr sz="5452" kern="1200">
        <a:solidFill>
          <a:schemeClr val="tx1"/>
        </a:solidFill>
        <a:latin typeface="+mn-lt"/>
        <a:ea typeface="+mn-ea"/>
        <a:cs typeface="+mn-cs"/>
      </a:defRPr>
    </a:lvl7pPr>
    <a:lvl8pPr marL="14500927" algn="l" defTabSz="4143122" rtl="0" eaLnBrk="1" latinLnBrk="0" hangingPunct="1">
      <a:defRPr sz="5452" kern="1200">
        <a:solidFill>
          <a:schemeClr val="tx1"/>
        </a:solidFill>
        <a:latin typeface="+mn-lt"/>
        <a:ea typeface="+mn-ea"/>
        <a:cs typeface="+mn-cs"/>
      </a:defRPr>
    </a:lvl8pPr>
    <a:lvl9pPr marL="16572489" algn="l" defTabSz="4143122" rtl="0" eaLnBrk="1" latinLnBrk="0" hangingPunct="1">
      <a:defRPr sz="545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1275" y="685800"/>
            <a:ext cx="4235450" cy="3429000"/>
          </a:xfrm>
        </p:spPr>
      </p:sp>
      <p:sp>
        <p:nvSpPr>
          <p:cNvPr id="3" name="Notes Placeholder 2"/>
          <p:cNvSpPr>
            <a:spLocks noGrp="1"/>
          </p:cNvSpPr>
          <p:nvPr>
            <p:ph type="body" idx="1"/>
          </p:nvPr>
        </p:nvSpPr>
        <p:spPr/>
        <p:txBody>
          <a:bodyPr>
            <a:normAutofit fontScale="25000" lnSpcReduction="20000"/>
          </a:bodyPr>
          <a:lstStyle/>
          <a:p>
            <a:r>
              <a:rPr lang="en-US" dirty="0"/>
              <a:t>INSTRUCTIONS: Insert text in text boxes as indicated on the template. You can modify color, background, font, font size, etc. by using PowerPoint features noted in the tabs. You can add borders around text boxes and you can add lines or other graphics where desired. To add more text boxes, you can copy an existing one and move it to the desired location. You can add any graphic by dragging it onto the slide or by copying/pasting it. Be sure that your graphic has high dots per inch. Images/graphics must be cited if not original work. Use Sans Serif fonts for Titles, labels and section headers. Use Serif fonts for text in text boxes. </a:t>
            </a:r>
          </a:p>
          <a:p>
            <a:endParaRPr lang="en-US" dirty="0"/>
          </a:p>
          <a:p>
            <a:endParaRPr lang="en-US" dirty="0"/>
          </a:p>
          <a:p>
            <a:r>
              <a:rPr lang="en-US" dirty="0"/>
              <a:t>CONTENT:</a:t>
            </a:r>
          </a:p>
          <a:p>
            <a:r>
              <a:rPr lang="en-US" dirty="0"/>
              <a:t>*Introduction, Background, and/or Abstract (a place to quickly summarize your topic and trigger your audience’s interest). Usually in narrative, paragraph format.</a:t>
            </a:r>
          </a:p>
          <a:p>
            <a:r>
              <a:rPr lang="en-US" dirty="0"/>
              <a:t>*Materials and Methods or Process (a place to describe your process and what led to your results). Using bullet points can be a helpful way to present information.</a:t>
            </a:r>
          </a:p>
          <a:p>
            <a:pPr marL="0" marR="0" lvl="0" indent="0" algn="l" defTabSz="4142318" rtl="0" eaLnBrk="0" fontAlgn="base" latinLnBrk="0" hangingPunct="0">
              <a:lnSpc>
                <a:spcPct val="100000"/>
              </a:lnSpc>
              <a:spcBef>
                <a:spcPct val="30000"/>
              </a:spcBef>
              <a:spcAft>
                <a:spcPct val="0"/>
              </a:spcAft>
              <a:buClrTx/>
              <a:buSzTx/>
              <a:buFontTx/>
              <a:buNone/>
              <a:tabLst/>
              <a:defRPr/>
            </a:pPr>
            <a:r>
              <a:rPr lang="en-US" dirty="0"/>
              <a:t>*Results (the place where the results of your experiment are explained). Using bullet points can be a helpful way to present information.</a:t>
            </a:r>
          </a:p>
          <a:p>
            <a:r>
              <a:rPr lang="en-US" dirty="0"/>
              <a:t>*Conclusions or Discussion (the place where you explain why your results are conclusive and provide the reader with a short but solid justification of your hypothesis). Usually in narrative, paragraph format.</a:t>
            </a:r>
          </a:p>
          <a:p>
            <a:r>
              <a:rPr lang="en-US" dirty="0"/>
              <a:t>*References or Literature Cited (This is where you make a list of the literature you have cited regarding this project. List the names of authors, publications and publishing dates.) To save space, consider noting “selected references” – those references essential to the project. Citation style must follow rules designated by discipline, e.g., MLA, APA, etc.</a:t>
            </a:r>
          </a:p>
          <a:p>
            <a:r>
              <a:rPr lang="en-US" dirty="0"/>
              <a:t>*Acknowledgments (this is where you acknowledge grants and research programs. Also, use this section to thank the people who helped with your project. Can sometimes include your Contact Information)</a:t>
            </a:r>
          </a:p>
          <a:p>
            <a:r>
              <a:rPr lang="en-US" dirty="0"/>
              <a:t>*Depending on your type of research and where you are in your project, you may have to use some variation of the above.</a:t>
            </a:r>
          </a:p>
          <a:p>
            <a:endParaRPr lang="en-US" dirty="0"/>
          </a:p>
        </p:txBody>
      </p:sp>
      <p:sp>
        <p:nvSpPr>
          <p:cNvPr id="4" name="Slide Number Placeholder 3"/>
          <p:cNvSpPr>
            <a:spLocks noGrp="1"/>
          </p:cNvSpPr>
          <p:nvPr>
            <p:ph type="sldNum" sz="quarter" idx="10"/>
          </p:nvPr>
        </p:nvSpPr>
        <p:spPr/>
        <p:txBody>
          <a:bodyPr/>
          <a:lstStyle/>
          <a:p>
            <a:pPr>
              <a:defRPr/>
            </a:pPr>
            <a:fld id="{C864C5C9-8908-41AA-A679-DA3363EBEEDA}" type="slidenum">
              <a:rPr lang="en-US" smtClean="0"/>
              <a:pPr>
                <a:defRPr/>
              </a:pPr>
              <a:t>1</a:t>
            </a:fld>
            <a:endParaRPr lang="en-US" dirty="0"/>
          </a:p>
        </p:txBody>
      </p:sp>
    </p:spTree>
    <p:extLst>
      <p:ext uri="{BB962C8B-B14F-4D97-AF65-F5344CB8AC3E}">
        <p14:creationId xmlns:p14="http://schemas.microsoft.com/office/powerpoint/2010/main" val="33347583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91163" y="6063376"/>
            <a:ext cx="8799711"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6" name="Text Placeholder 5"/>
          <p:cNvSpPr>
            <a:spLocks noGrp="1"/>
          </p:cNvSpPr>
          <p:nvPr>
            <p:ph type="body" sz="quarter" idx="11"/>
          </p:nvPr>
        </p:nvSpPr>
        <p:spPr>
          <a:xfrm>
            <a:off x="807047" y="5258205"/>
            <a:ext cx="8792766" cy="695785"/>
          </a:xfrm>
          <a:prstGeom prst="rect">
            <a:avLst/>
          </a:prstGeom>
          <a:noFill/>
        </p:spPr>
        <p:txBody>
          <a:bodyPr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20" name="Text Placeholder 5"/>
          <p:cNvSpPr>
            <a:spLocks noGrp="1"/>
          </p:cNvSpPr>
          <p:nvPr>
            <p:ph type="body" sz="quarter" idx="20"/>
          </p:nvPr>
        </p:nvSpPr>
        <p:spPr>
          <a:xfrm>
            <a:off x="807047" y="13715433"/>
            <a:ext cx="8794155" cy="695785"/>
          </a:xfrm>
          <a:prstGeom prst="rect">
            <a:avLst/>
          </a:prstGeom>
          <a:noFill/>
        </p:spPr>
        <p:txBody>
          <a:bodyPr wrap="square"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21" name="Text Placeholder 3"/>
          <p:cNvSpPr>
            <a:spLocks noGrp="1"/>
          </p:cNvSpPr>
          <p:nvPr>
            <p:ph type="body" sz="quarter" idx="21"/>
          </p:nvPr>
        </p:nvSpPr>
        <p:spPr>
          <a:xfrm>
            <a:off x="10138769" y="6055879"/>
            <a:ext cx="8792765"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22" name="Text Placeholder 5"/>
          <p:cNvSpPr>
            <a:spLocks noGrp="1"/>
          </p:cNvSpPr>
          <p:nvPr>
            <p:ph type="body" sz="quarter" idx="22"/>
          </p:nvPr>
        </p:nvSpPr>
        <p:spPr>
          <a:xfrm>
            <a:off x="10138769" y="5258205"/>
            <a:ext cx="8792766" cy="695785"/>
          </a:xfrm>
          <a:prstGeom prst="rect">
            <a:avLst/>
          </a:prstGeom>
          <a:noFill/>
        </p:spPr>
        <p:txBody>
          <a:bodyPr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23" name="Text Placeholder 3"/>
          <p:cNvSpPr>
            <a:spLocks noGrp="1"/>
          </p:cNvSpPr>
          <p:nvPr>
            <p:ph type="body" sz="quarter" idx="23"/>
          </p:nvPr>
        </p:nvSpPr>
        <p:spPr>
          <a:xfrm>
            <a:off x="19476047" y="6063376"/>
            <a:ext cx="8792765"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24" name="Text Placeholder 5"/>
          <p:cNvSpPr>
            <a:spLocks noGrp="1"/>
          </p:cNvSpPr>
          <p:nvPr>
            <p:ph type="body" sz="quarter" idx="24"/>
          </p:nvPr>
        </p:nvSpPr>
        <p:spPr>
          <a:xfrm>
            <a:off x="19469100" y="5258205"/>
            <a:ext cx="8801100" cy="695785"/>
          </a:xfrm>
          <a:prstGeom prst="rect">
            <a:avLst/>
          </a:prstGeom>
          <a:noFill/>
        </p:spPr>
        <p:txBody>
          <a:bodyPr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25" name="Text Placeholder 5"/>
          <p:cNvSpPr>
            <a:spLocks noGrp="1"/>
          </p:cNvSpPr>
          <p:nvPr>
            <p:ph type="body" sz="quarter" idx="25"/>
          </p:nvPr>
        </p:nvSpPr>
        <p:spPr>
          <a:xfrm>
            <a:off x="28810651" y="5258205"/>
            <a:ext cx="8791140" cy="695785"/>
          </a:xfrm>
          <a:prstGeom prst="rect">
            <a:avLst/>
          </a:prstGeom>
          <a:noFill/>
        </p:spPr>
        <p:txBody>
          <a:bodyPr wrap="square"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26" name="Text Placeholder 3"/>
          <p:cNvSpPr>
            <a:spLocks noGrp="1"/>
          </p:cNvSpPr>
          <p:nvPr>
            <p:ph type="body" sz="quarter" idx="26"/>
          </p:nvPr>
        </p:nvSpPr>
        <p:spPr>
          <a:xfrm>
            <a:off x="28810651" y="6063376"/>
            <a:ext cx="8791140"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27" name="Text Placeholder 5"/>
          <p:cNvSpPr>
            <a:spLocks noGrp="1"/>
          </p:cNvSpPr>
          <p:nvPr>
            <p:ph type="body" sz="quarter" idx="27"/>
          </p:nvPr>
        </p:nvSpPr>
        <p:spPr>
          <a:xfrm>
            <a:off x="28810651" y="13772311"/>
            <a:ext cx="8791140" cy="695785"/>
          </a:xfrm>
          <a:prstGeom prst="rect">
            <a:avLst/>
          </a:prstGeom>
          <a:noFill/>
        </p:spPr>
        <p:txBody>
          <a:bodyPr wrap="square"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28" name="Text Placeholder 3"/>
          <p:cNvSpPr>
            <a:spLocks noGrp="1"/>
          </p:cNvSpPr>
          <p:nvPr>
            <p:ph type="body" sz="quarter" idx="28"/>
          </p:nvPr>
        </p:nvSpPr>
        <p:spPr>
          <a:xfrm>
            <a:off x="28808449" y="14569985"/>
            <a:ext cx="8795544"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29" name="Text Placeholder 5"/>
          <p:cNvSpPr>
            <a:spLocks noGrp="1"/>
          </p:cNvSpPr>
          <p:nvPr>
            <p:ph type="body" sz="quarter" idx="29"/>
          </p:nvPr>
        </p:nvSpPr>
        <p:spPr>
          <a:xfrm>
            <a:off x="28810651" y="24545271"/>
            <a:ext cx="8791140" cy="695785"/>
          </a:xfrm>
          <a:prstGeom prst="rect">
            <a:avLst/>
          </a:prstGeom>
          <a:noFill/>
        </p:spPr>
        <p:txBody>
          <a:bodyPr wrap="square"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30" name="Text Placeholder 3"/>
          <p:cNvSpPr>
            <a:spLocks noGrp="1"/>
          </p:cNvSpPr>
          <p:nvPr>
            <p:ph type="body" sz="quarter" idx="30"/>
          </p:nvPr>
        </p:nvSpPr>
        <p:spPr>
          <a:xfrm>
            <a:off x="28808449" y="25342946"/>
            <a:ext cx="8795544"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60" name="Text Placeholder 3"/>
          <p:cNvSpPr>
            <a:spLocks noGrp="1"/>
          </p:cNvSpPr>
          <p:nvPr>
            <p:ph type="body" sz="quarter" idx="96"/>
          </p:nvPr>
        </p:nvSpPr>
        <p:spPr>
          <a:xfrm>
            <a:off x="822336" y="14513460"/>
            <a:ext cx="8799711"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76" name="Text Placeholder 76"/>
          <p:cNvSpPr>
            <a:spLocks noGrp="1"/>
          </p:cNvSpPr>
          <p:nvPr>
            <p:ph type="body" sz="quarter" idx="150" hasCustomPrompt="1"/>
          </p:nvPr>
        </p:nvSpPr>
        <p:spPr>
          <a:xfrm>
            <a:off x="5049982" y="3133994"/>
            <a:ext cx="28304837" cy="1209040"/>
          </a:xfrm>
          <a:prstGeom prst="rect">
            <a:avLst/>
          </a:prstGeom>
        </p:spPr>
        <p:txBody>
          <a:bodyPr>
            <a:normAutofit/>
          </a:bodyPr>
          <a:lstStyle>
            <a:lvl1pPr marL="0" indent="0" algn="ctr">
              <a:buFontTx/>
              <a:buNone/>
              <a:defRPr sz="4500">
                <a:solidFill>
                  <a:schemeClr val="accent5">
                    <a:lumMod val="50000"/>
                  </a:schemeClr>
                </a:solidFill>
                <a:latin typeface="+mj-lt"/>
              </a:defRPr>
            </a:lvl1pPr>
            <a:lvl2pPr>
              <a:buFontTx/>
              <a:buNone/>
              <a:defRPr sz="5400"/>
            </a:lvl2pPr>
            <a:lvl3pPr>
              <a:buFontTx/>
              <a:buNone/>
              <a:defRPr sz="5400"/>
            </a:lvl3pPr>
            <a:lvl4pPr>
              <a:buFontTx/>
              <a:buNone/>
              <a:defRPr sz="5400"/>
            </a:lvl4pPr>
            <a:lvl5pPr>
              <a:buFontTx/>
              <a:buNone/>
              <a:defRPr sz="5400"/>
            </a:lvl5pPr>
          </a:lstStyle>
          <a:p>
            <a:pPr lvl="0"/>
            <a:r>
              <a:rPr lang="en-US" dirty="0"/>
              <a:t>Click here to add affiliations</a:t>
            </a:r>
          </a:p>
        </p:txBody>
      </p:sp>
      <p:sp>
        <p:nvSpPr>
          <p:cNvPr id="77" name="Text Placeholder 76"/>
          <p:cNvSpPr>
            <a:spLocks noGrp="1"/>
          </p:cNvSpPr>
          <p:nvPr>
            <p:ph type="body" sz="quarter" idx="151" hasCustomPrompt="1"/>
          </p:nvPr>
        </p:nvSpPr>
        <p:spPr>
          <a:xfrm>
            <a:off x="5049982" y="1924954"/>
            <a:ext cx="28304837" cy="1209040"/>
          </a:xfrm>
          <a:prstGeom prst="rect">
            <a:avLst/>
          </a:prstGeom>
        </p:spPr>
        <p:txBody>
          <a:bodyPr anchor="t" anchorCtr="1">
            <a:normAutofit/>
          </a:bodyPr>
          <a:lstStyle>
            <a:lvl1pPr marL="0" indent="0" algn="ctr">
              <a:buFontTx/>
              <a:buNone/>
              <a:defRPr sz="6600">
                <a:solidFill>
                  <a:schemeClr val="accent5">
                    <a:lumMod val="50000"/>
                  </a:schemeClr>
                </a:solidFill>
                <a:latin typeface="+mj-lt"/>
              </a:defRPr>
            </a:lvl1pPr>
            <a:lvl2pPr>
              <a:buFontTx/>
              <a:buNone/>
              <a:defRPr sz="5400"/>
            </a:lvl2pPr>
            <a:lvl3pPr>
              <a:buFontTx/>
              <a:buNone/>
              <a:defRPr sz="5400"/>
            </a:lvl3pPr>
            <a:lvl4pPr>
              <a:buFontTx/>
              <a:buNone/>
              <a:defRPr sz="5400"/>
            </a:lvl4pPr>
            <a:lvl5pPr>
              <a:buFontTx/>
              <a:buNone/>
              <a:defRPr sz="5400"/>
            </a:lvl5pPr>
          </a:lstStyle>
          <a:p>
            <a:pPr lvl="0"/>
            <a:r>
              <a:rPr lang="en-US" dirty="0"/>
              <a:t>Click here to add authors</a:t>
            </a:r>
          </a:p>
        </p:txBody>
      </p:sp>
      <p:sp>
        <p:nvSpPr>
          <p:cNvPr id="78" name="Text Placeholder 76"/>
          <p:cNvSpPr>
            <a:spLocks noGrp="1"/>
          </p:cNvSpPr>
          <p:nvPr>
            <p:ph type="body" sz="quarter" idx="153" hasCustomPrompt="1"/>
          </p:nvPr>
        </p:nvSpPr>
        <p:spPr>
          <a:xfrm>
            <a:off x="5049982" y="377979"/>
            <a:ext cx="28304837" cy="1546975"/>
          </a:xfrm>
          <a:prstGeom prst="rect">
            <a:avLst/>
          </a:prstGeom>
        </p:spPr>
        <p:txBody>
          <a:bodyPr anchor="t" anchorCtr="1">
            <a:normAutofit/>
          </a:bodyPr>
          <a:lstStyle>
            <a:lvl1pPr marL="0" indent="0" algn="ctr">
              <a:buFontTx/>
              <a:buNone/>
              <a:defRPr sz="8625" b="1">
                <a:solidFill>
                  <a:schemeClr val="accent5">
                    <a:lumMod val="50000"/>
                  </a:schemeClr>
                </a:solidFill>
                <a:latin typeface="+mj-lt"/>
              </a:defRPr>
            </a:lvl1pPr>
            <a:lvl2pPr>
              <a:buFontTx/>
              <a:buNone/>
              <a:defRPr sz="5400"/>
            </a:lvl2pPr>
            <a:lvl3pPr>
              <a:buFontTx/>
              <a:buNone/>
              <a:defRPr sz="5400"/>
            </a:lvl3pPr>
            <a:lvl4pPr>
              <a:buFontTx/>
              <a:buNone/>
              <a:defRPr sz="5400"/>
            </a:lvl4pPr>
            <a:lvl5pPr>
              <a:buFontTx/>
              <a:buNone/>
              <a:defRPr sz="5400"/>
            </a:lvl5pPr>
          </a:lstStyle>
          <a:p>
            <a:pPr lvl="0"/>
            <a:r>
              <a:rPr lang="en-US" dirty="0"/>
              <a:t>Click here to add 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1163" y="798459"/>
            <a:ext cx="3239124" cy="4111196"/>
          </a:xfrm>
          <a:prstGeom prst="rect">
            <a:avLst/>
          </a:prstGeom>
        </p:spPr>
      </p:pic>
    </p:spTree>
    <p:extLst>
      <p:ext uri="{BB962C8B-B14F-4D97-AF65-F5344CB8AC3E}">
        <p14:creationId xmlns:p14="http://schemas.microsoft.com/office/powerpoint/2010/main" val="1348474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91164" y="6063376"/>
            <a:ext cx="11892368"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6" name="Text Placeholder 5"/>
          <p:cNvSpPr>
            <a:spLocks noGrp="1"/>
          </p:cNvSpPr>
          <p:nvPr>
            <p:ph type="body" sz="quarter" idx="11"/>
          </p:nvPr>
        </p:nvSpPr>
        <p:spPr>
          <a:xfrm>
            <a:off x="807046" y="5265702"/>
            <a:ext cx="11876486" cy="695785"/>
          </a:xfrm>
          <a:prstGeom prst="rect">
            <a:avLst/>
          </a:prstGeom>
          <a:noFill/>
        </p:spPr>
        <p:txBody>
          <a:bodyPr wrap="square"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19" name="Text Placeholder 3"/>
          <p:cNvSpPr>
            <a:spLocks noGrp="1"/>
          </p:cNvSpPr>
          <p:nvPr>
            <p:ph type="body" sz="quarter" idx="19"/>
          </p:nvPr>
        </p:nvSpPr>
        <p:spPr>
          <a:xfrm>
            <a:off x="824319" y="17301891"/>
            <a:ext cx="11859213"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20" name="Text Placeholder 5"/>
          <p:cNvSpPr>
            <a:spLocks noGrp="1"/>
          </p:cNvSpPr>
          <p:nvPr>
            <p:ph type="body" sz="quarter" idx="20"/>
          </p:nvPr>
        </p:nvSpPr>
        <p:spPr>
          <a:xfrm>
            <a:off x="824320" y="16562372"/>
            <a:ext cx="11859212" cy="695785"/>
          </a:xfrm>
          <a:prstGeom prst="rect">
            <a:avLst/>
          </a:prstGeom>
          <a:noFill/>
        </p:spPr>
        <p:txBody>
          <a:bodyPr wrap="square"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21" name="Text Placeholder 3"/>
          <p:cNvSpPr>
            <a:spLocks noGrp="1"/>
          </p:cNvSpPr>
          <p:nvPr>
            <p:ph type="body" sz="quarter" idx="21"/>
          </p:nvPr>
        </p:nvSpPr>
        <p:spPr>
          <a:xfrm>
            <a:off x="13259993" y="20470128"/>
            <a:ext cx="11875092"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22" name="Text Placeholder 5"/>
          <p:cNvSpPr>
            <a:spLocks noGrp="1"/>
          </p:cNvSpPr>
          <p:nvPr>
            <p:ph type="body" sz="quarter" idx="22"/>
          </p:nvPr>
        </p:nvSpPr>
        <p:spPr>
          <a:xfrm>
            <a:off x="13259993" y="19722944"/>
            <a:ext cx="11875092" cy="695785"/>
          </a:xfrm>
          <a:prstGeom prst="rect">
            <a:avLst/>
          </a:prstGeom>
          <a:noFill/>
        </p:spPr>
        <p:txBody>
          <a:bodyPr wrap="square"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23" name="Text Placeholder 3"/>
          <p:cNvSpPr>
            <a:spLocks noGrp="1"/>
          </p:cNvSpPr>
          <p:nvPr>
            <p:ph type="body" sz="quarter" idx="23"/>
          </p:nvPr>
        </p:nvSpPr>
        <p:spPr>
          <a:xfrm>
            <a:off x="13266939" y="6063376"/>
            <a:ext cx="11875092"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24" name="Text Placeholder 5"/>
          <p:cNvSpPr>
            <a:spLocks noGrp="1"/>
          </p:cNvSpPr>
          <p:nvPr>
            <p:ph type="body" sz="quarter" idx="24"/>
          </p:nvPr>
        </p:nvSpPr>
        <p:spPr>
          <a:xfrm>
            <a:off x="13259992" y="5265702"/>
            <a:ext cx="11882042" cy="695785"/>
          </a:xfrm>
          <a:prstGeom prst="rect">
            <a:avLst/>
          </a:prstGeom>
          <a:noFill/>
        </p:spPr>
        <p:txBody>
          <a:bodyPr wrap="square"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25" name="Text Placeholder 5"/>
          <p:cNvSpPr>
            <a:spLocks noGrp="1"/>
          </p:cNvSpPr>
          <p:nvPr>
            <p:ph type="body" sz="quarter" idx="25"/>
          </p:nvPr>
        </p:nvSpPr>
        <p:spPr>
          <a:xfrm>
            <a:off x="25721273" y="5265702"/>
            <a:ext cx="11879025" cy="695785"/>
          </a:xfrm>
          <a:prstGeom prst="rect">
            <a:avLst/>
          </a:prstGeom>
          <a:noFill/>
        </p:spPr>
        <p:txBody>
          <a:bodyPr wrap="square"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26" name="Text Placeholder 3"/>
          <p:cNvSpPr>
            <a:spLocks noGrp="1"/>
          </p:cNvSpPr>
          <p:nvPr>
            <p:ph type="body" sz="quarter" idx="26"/>
          </p:nvPr>
        </p:nvSpPr>
        <p:spPr>
          <a:xfrm>
            <a:off x="25721273" y="6063376"/>
            <a:ext cx="11879025"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27" name="Text Placeholder 5"/>
          <p:cNvSpPr>
            <a:spLocks noGrp="1"/>
          </p:cNvSpPr>
          <p:nvPr>
            <p:ph type="body" sz="quarter" idx="27"/>
          </p:nvPr>
        </p:nvSpPr>
        <p:spPr>
          <a:xfrm>
            <a:off x="25721273" y="16547209"/>
            <a:ext cx="11879025" cy="695785"/>
          </a:xfrm>
          <a:prstGeom prst="rect">
            <a:avLst/>
          </a:prstGeom>
          <a:noFill/>
        </p:spPr>
        <p:txBody>
          <a:bodyPr wrap="square"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28" name="Text Placeholder 3"/>
          <p:cNvSpPr>
            <a:spLocks noGrp="1"/>
          </p:cNvSpPr>
          <p:nvPr>
            <p:ph type="body" sz="quarter" idx="28"/>
          </p:nvPr>
        </p:nvSpPr>
        <p:spPr>
          <a:xfrm>
            <a:off x="25719072" y="17384139"/>
            <a:ext cx="11883428"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29" name="Text Placeholder 5"/>
          <p:cNvSpPr>
            <a:spLocks noGrp="1"/>
          </p:cNvSpPr>
          <p:nvPr>
            <p:ph type="body" sz="quarter" idx="29"/>
          </p:nvPr>
        </p:nvSpPr>
        <p:spPr>
          <a:xfrm>
            <a:off x="25721273" y="24545271"/>
            <a:ext cx="11879025" cy="695785"/>
          </a:xfrm>
          <a:prstGeom prst="rect">
            <a:avLst/>
          </a:prstGeom>
          <a:noFill/>
        </p:spPr>
        <p:txBody>
          <a:bodyPr wrap="square" lIns="104498" tIns="104498" rIns="104498" bIns="104498" anchor="ctr" anchorCtr="0">
            <a:spAutoFit/>
          </a:bodyPr>
          <a:lstStyle>
            <a:lvl1pPr marL="0" indent="0" algn="ctr">
              <a:buNone/>
              <a:defRPr sz="3150" b="1" u="sng" baseline="0">
                <a:solidFill>
                  <a:schemeClr val="accent5">
                    <a:lumMod val="50000"/>
                  </a:schemeClr>
                </a:solidFill>
              </a:defRPr>
            </a:lvl1pPr>
          </a:lstStyle>
          <a:p>
            <a:pPr lvl="0"/>
            <a:r>
              <a:rPr lang="en-US" dirty="0"/>
              <a:t>Click to edit Master text styles</a:t>
            </a:r>
          </a:p>
        </p:txBody>
      </p:sp>
      <p:sp>
        <p:nvSpPr>
          <p:cNvPr id="30" name="Text Placeholder 3"/>
          <p:cNvSpPr>
            <a:spLocks noGrp="1"/>
          </p:cNvSpPr>
          <p:nvPr>
            <p:ph type="body" sz="quarter" idx="30"/>
          </p:nvPr>
        </p:nvSpPr>
        <p:spPr>
          <a:xfrm>
            <a:off x="25719072" y="25342946"/>
            <a:ext cx="11883428" cy="850756"/>
          </a:xfrm>
          <a:prstGeom prst="rect">
            <a:avLst/>
          </a:prstGeom>
        </p:spPr>
        <p:txBody>
          <a:bodyPr wrap="square" lIns="261244" tIns="261244" rIns="261244" bIns="261244">
            <a:spAutoFit/>
          </a:bodyPr>
          <a:lstStyle>
            <a:lvl1pPr marL="0" indent="0">
              <a:buNone/>
              <a:defRPr sz="2100">
                <a:solidFill>
                  <a:schemeClr val="accent5">
                    <a:lumMod val="50000"/>
                  </a:schemeClr>
                </a:solidFill>
                <a:latin typeface="Times New Roman" panose="02020603050405020304" pitchFamily="18" charset="0"/>
                <a:cs typeface="Times New Roman" panose="02020603050405020304" pitchFamily="18" charset="0"/>
              </a:defRPr>
            </a:lvl1pPr>
            <a:lvl2pPr marL="1273565" indent="-489833">
              <a:defRPr sz="2100">
                <a:latin typeface="Trebuchet MS" pitchFamily="34" charset="0"/>
              </a:defRPr>
            </a:lvl2pPr>
            <a:lvl3pPr marL="1763397" indent="-489833">
              <a:defRPr sz="2100">
                <a:latin typeface="Trebuchet MS" pitchFamily="34" charset="0"/>
              </a:defRPr>
            </a:lvl3pPr>
            <a:lvl4pPr marL="2302214" indent="-538817">
              <a:defRPr sz="2100">
                <a:latin typeface="Trebuchet MS" pitchFamily="34" charset="0"/>
              </a:defRPr>
            </a:lvl4pPr>
            <a:lvl5pPr marL="2694080" indent="-391866">
              <a:defRPr sz="2100">
                <a:latin typeface="Trebuchet MS" pitchFamily="34" charset="0"/>
              </a:defRPr>
            </a:lvl5pPr>
          </a:lstStyle>
          <a:p>
            <a:pPr lvl="0"/>
            <a:r>
              <a:rPr lang="en-US" dirty="0"/>
              <a:t>Click to edit Master text styles</a:t>
            </a:r>
          </a:p>
        </p:txBody>
      </p:sp>
      <p:sp>
        <p:nvSpPr>
          <p:cNvPr id="60" name="Text Placeholder 76"/>
          <p:cNvSpPr>
            <a:spLocks noGrp="1"/>
          </p:cNvSpPr>
          <p:nvPr>
            <p:ph type="body" sz="quarter" idx="150" hasCustomPrompt="1"/>
          </p:nvPr>
        </p:nvSpPr>
        <p:spPr>
          <a:xfrm>
            <a:off x="5049982" y="3133994"/>
            <a:ext cx="28304837" cy="1209040"/>
          </a:xfrm>
          <a:prstGeom prst="rect">
            <a:avLst/>
          </a:prstGeom>
        </p:spPr>
        <p:txBody>
          <a:bodyPr>
            <a:normAutofit/>
          </a:bodyPr>
          <a:lstStyle>
            <a:lvl1pPr marL="0" indent="0" algn="ctr">
              <a:buFontTx/>
              <a:buNone/>
              <a:defRPr sz="4500">
                <a:solidFill>
                  <a:schemeClr val="accent5">
                    <a:lumMod val="50000"/>
                  </a:schemeClr>
                </a:solidFill>
                <a:latin typeface="+mj-lt"/>
              </a:defRPr>
            </a:lvl1pPr>
            <a:lvl2pPr>
              <a:buFontTx/>
              <a:buNone/>
              <a:defRPr sz="5400"/>
            </a:lvl2pPr>
            <a:lvl3pPr>
              <a:buFontTx/>
              <a:buNone/>
              <a:defRPr sz="5400"/>
            </a:lvl3pPr>
            <a:lvl4pPr>
              <a:buFontTx/>
              <a:buNone/>
              <a:defRPr sz="5400"/>
            </a:lvl4pPr>
            <a:lvl5pPr>
              <a:buFontTx/>
              <a:buNone/>
              <a:defRPr sz="5400"/>
            </a:lvl5pPr>
          </a:lstStyle>
          <a:p>
            <a:pPr lvl="0"/>
            <a:r>
              <a:rPr lang="en-US" dirty="0"/>
              <a:t>Click here to add affiliations</a:t>
            </a:r>
          </a:p>
        </p:txBody>
      </p:sp>
      <p:sp>
        <p:nvSpPr>
          <p:cNvPr id="61" name="Text Placeholder 76"/>
          <p:cNvSpPr>
            <a:spLocks noGrp="1"/>
          </p:cNvSpPr>
          <p:nvPr>
            <p:ph type="body" sz="quarter" idx="151" hasCustomPrompt="1"/>
          </p:nvPr>
        </p:nvSpPr>
        <p:spPr>
          <a:xfrm>
            <a:off x="5049982" y="1924954"/>
            <a:ext cx="28304837" cy="1209040"/>
          </a:xfrm>
          <a:prstGeom prst="rect">
            <a:avLst/>
          </a:prstGeom>
        </p:spPr>
        <p:txBody>
          <a:bodyPr anchor="t" anchorCtr="1">
            <a:normAutofit/>
          </a:bodyPr>
          <a:lstStyle>
            <a:lvl1pPr marL="0" indent="0" algn="ctr">
              <a:buFontTx/>
              <a:buNone/>
              <a:defRPr sz="6600">
                <a:solidFill>
                  <a:schemeClr val="accent5">
                    <a:lumMod val="50000"/>
                  </a:schemeClr>
                </a:solidFill>
                <a:latin typeface="+mj-lt"/>
              </a:defRPr>
            </a:lvl1pPr>
            <a:lvl2pPr>
              <a:buFontTx/>
              <a:buNone/>
              <a:defRPr sz="5400"/>
            </a:lvl2pPr>
            <a:lvl3pPr>
              <a:buFontTx/>
              <a:buNone/>
              <a:defRPr sz="5400"/>
            </a:lvl3pPr>
            <a:lvl4pPr>
              <a:buFontTx/>
              <a:buNone/>
              <a:defRPr sz="5400"/>
            </a:lvl4pPr>
            <a:lvl5pPr>
              <a:buFontTx/>
              <a:buNone/>
              <a:defRPr sz="5400"/>
            </a:lvl5pPr>
          </a:lstStyle>
          <a:p>
            <a:pPr lvl="0"/>
            <a:r>
              <a:rPr lang="en-US" dirty="0"/>
              <a:t>Click here to add authors</a:t>
            </a:r>
          </a:p>
        </p:txBody>
      </p:sp>
      <p:sp>
        <p:nvSpPr>
          <p:cNvPr id="63" name="Text Placeholder 76"/>
          <p:cNvSpPr>
            <a:spLocks noGrp="1"/>
          </p:cNvSpPr>
          <p:nvPr>
            <p:ph type="body" sz="quarter" idx="153" hasCustomPrompt="1"/>
          </p:nvPr>
        </p:nvSpPr>
        <p:spPr>
          <a:xfrm>
            <a:off x="5049982" y="377979"/>
            <a:ext cx="28304837" cy="1546975"/>
          </a:xfrm>
          <a:prstGeom prst="rect">
            <a:avLst/>
          </a:prstGeom>
        </p:spPr>
        <p:txBody>
          <a:bodyPr anchor="t" anchorCtr="1">
            <a:normAutofit/>
          </a:bodyPr>
          <a:lstStyle>
            <a:lvl1pPr marL="0" indent="0" algn="ctr">
              <a:buFontTx/>
              <a:buNone/>
              <a:defRPr sz="8625" b="1">
                <a:solidFill>
                  <a:schemeClr val="accent5">
                    <a:lumMod val="50000"/>
                  </a:schemeClr>
                </a:solidFill>
                <a:latin typeface="+mj-lt"/>
              </a:defRPr>
            </a:lvl1pPr>
            <a:lvl2pPr>
              <a:buFontTx/>
              <a:buNone/>
              <a:defRPr sz="5400"/>
            </a:lvl2pPr>
            <a:lvl3pPr>
              <a:buFontTx/>
              <a:buNone/>
              <a:defRPr sz="5400"/>
            </a:lvl3pPr>
            <a:lvl4pPr>
              <a:buFontTx/>
              <a:buNone/>
              <a:defRPr sz="5400"/>
            </a:lvl4pPr>
            <a:lvl5pPr>
              <a:buFontTx/>
              <a:buNone/>
              <a:defRPr sz="5400"/>
            </a:lvl5pPr>
          </a:lstStyle>
          <a:p>
            <a:pPr lvl="0"/>
            <a:r>
              <a:rPr lang="en-US" dirty="0"/>
              <a:t>Click here to add title</a:t>
            </a:r>
          </a:p>
        </p:txBody>
      </p:sp>
      <p:sp>
        <p:nvSpPr>
          <p:cNvPr id="31" name="TextBox 30"/>
          <p:cNvSpPr txBox="1"/>
          <p:nvPr userDrawn="1"/>
        </p:nvSpPr>
        <p:spPr>
          <a:xfrm>
            <a:off x="13373100" y="11140440"/>
            <a:ext cx="6515100" cy="415498"/>
          </a:xfrm>
          <a:prstGeom prst="rect">
            <a:avLst/>
          </a:prstGeom>
          <a:noFill/>
        </p:spPr>
        <p:txBody>
          <a:bodyPr wrap="square" rtlCol="0">
            <a:spAutoFit/>
          </a:bodyPr>
          <a:lstStyle/>
          <a:p>
            <a:endParaRPr lang="en-US" sz="21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4320" y="926875"/>
            <a:ext cx="3077120" cy="3905575"/>
          </a:xfrm>
          <a:prstGeom prst="rect">
            <a:avLst/>
          </a:prstGeom>
        </p:spPr>
      </p:pic>
    </p:spTree>
    <p:extLst>
      <p:ext uri="{BB962C8B-B14F-4D97-AF65-F5344CB8AC3E}">
        <p14:creationId xmlns:p14="http://schemas.microsoft.com/office/powerpoint/2010/main" val="40305692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8" r:id="rId1"/>
    <p:sldLayoutId id="2147483660" r:id="rId2"/>
  </p:sldLayoutIdLst>
  <p:txStyles>
    <p:titleStyle>
      <a:lvl1pPr algn="ctr" defTabSz="3761185" rtl="0" eaLnBrk="0" fontAlgn="base" hangingPunct="0">
        <a:spcBef>
          <a:spcPct val="0"/>
        </a:spcBef>
        <a:spcAft>
          <a:spcPct val="0"/>
        </a:spcAft>
        <a:defRPr sz="7500" kern="1200">
          <a:solidFill>
            <a:schemeClr val="bg1"/>
          </a:solidFill>
          <a:latin typeface="Trebuchet MS" pitchFamily="34" charset="0"/>
          <a:ea typeface="+mj-ea"/>
          <a:cs typeface="+mj-cs"/>
        </a:defRPr>
      </a:lvl1pPr>
      <a:lvl2pPr algn="ctr" defTabSz="3761185" rtl="0" eaLnBrk="0" fontAlgn="base" hangingPunct="0">
        <a:spcBef>
          <a:spcPct val="0"/>
        </a:spcBef>
        <a:spcAft>
          <a:spcPct val="0"/>
        </a:spcAft>
        <a:defRPr sz="7500">
          <a:solidFill>
            <a:schemeClr val="bg1"/>
          </a:solidFill>
          <a:latin typeface="Trebuchet MS" pitchFamily="34" charset="0"/>
        </a:defRPr>
      </a:lvl2pPr>
      <a:lvl3pPr algn="ctr" defTabSz="3761185" rtl="0" eaLnBrk="0" fontAlgn="base" hangingPunct="0">
        <a:spcBef>
          <a:spcPct val="0"/>
        </a:spcBef>
        <a:spcAft>
          <a:spcPct val="0"/>
        </a:spcAft>
        <a:defRPr sz="7500">
          <a:solidFill>
            <a:schemeClr val="bg1"/>
          </a:solidFill>
          <a:latin typeface="Trebuchet MS" pitchFamily="34" charset="0"/>
        </a:defRPr>
      </a:lvl3pPr>
      <a:lvl4pPr algn="ctr" defTabSz="3761185" rtl="0" eaLnBrk="0" fontAlgn="base" hangingPunct="0">
        <a:spcBef>
          <a:spcPct val="0"/>
        </a:spcBef>
        <a:spcAft>
          <a:spcPct val="0"/>
        </a:spcAft>
        <a:defRPr sz="7500">
          <a:solidFill>
            <a:schemeClr val="bg1"/>
          </a:solidFill>
          <a:latin typeface="Trebuchet MS" pitchFamily="34" charset="0"/>
        </a:defRPr>
      </a:lvl4pPr>
      <a:lvl5pPr algn="ctr" defTabSz="3761185" rtl="0" eaLnBrk="0" fontAlgn="base" hangingPunct="0">
        <a:spcBef>
          <a:spcPct val="0"/>
        </a:spcBef>
        <a:spcAft>
          <a:spcPct val="0"/>
        </a:spcAft>
        <a:defRPr sz="7500">
          <a:solidFill>
            <a:schemeClr val="bg1"/>
          </a:solidFill>
          <a:latin typeface="Trebuchet MS" pitchFamily="34" charset="0"/>
        </a:defRPr>
      </a:lvl5pPr>
      <a:lvl6pPr marL="342900" algn="ctr" defTabSz="3761185" rtl="0" fontAlgn="base">
        <a:spcBef>
          <a:spcPct val="0"/>
        </a:spcBef>
        <a:spcAft>
          <a:spcPct val="0"/>
        </a:spcAft>
        <a:defRPr sz="7500">
          <a:solidFill>
            <a:schemeClr val="bg1"/>
          </a:solidFill>
          <a:latin typeface="Trebuchet MS" pitchFamily="34" charset="0"/>
        </a:defRPr>
      </a:lvl6pPr>
      <a:lvl7pPr marL="685800" algn="ctr" defTabSz="3761185" rtl="0" fontAlgn="base">
        <a:spcBef>
          <a:spcPct val="0"/>
        </a:spcBef>
        <a:spcAft>
          <a:spcPct val="0"/>
        </a:spcAft>
        <a:defRPr sz="7500">
          <a:solidFill>
            <a:schemeClr val="bg1"/>
          </a:solidFill>
          <a:latin typeface="Trebuchet MS" pitchFamily="34" charset="0"/>
        </a:defRPr>
      </a:lvl7pPr>
      <a:lvl8pPr marL="1028700" algn="ctr" defTabSz="3761185" rtl="0" fontAlgn="base">
        <a:spcBef>
          <a:spcPct val="0"/>
        </a:spcBef>
        <a:spcAft>
          <a:spcPct val="0"/>
        </a:spcAft>
        <a:defRPr sz="7500">
          <a:solidFill>
            <a:schemeClr val="bg1"/>
          </a:solidFill>
          <a:latin typeface="Trebuchet MS" pitchFamily="34" charset="0"/>
        </a:defRPr>
      </a:lvl8pPr>
      <a:lvl9pPr marL="1371600" algn="ctr" defTabSz="3761185" rtl="0" fontAlgn="base">
        <a:spcBef>
          <a:spcPct val="0"/>
        </a:spcBef>
        <a:spcAft>
          <a:spcPct val="0"/>
        </a:spcAft>
        <a:defRPr sz="7500">
          <a:solidFill>
            <a:schemeClr val="bg1"/>
          </a:solidFill>
          <a:latin typeface="Trebuchet MS" pitchFamily="34" charset="0"/>
        </a:defRPr>
      </a:lvl9pPr>
    </p:titleStyle>
    <p:bodyStyle>
      <a:lvl1pPr marL="1409700" indent="-1409700" algn="l" defTabSz="3761185" rtl="0" eaLnBrk="0" fontAlgn="base" hangingPunct="0">
        <a:spcBef>
          <a:spcPct val="20000"/>
        </a:spcBef>
        <a:spcAft>
          <a:spcPct val="0"/>
        </a:spcAft>
        <a:buFont typeface="Arial" charset="0"/>
        <a:buChar char="•"/>
        <a:defRPr sz="13200" kern="1200">
          <a:solidFill>
            <a:schemeClr val="tx1"/>
          </a:solidFill>
          <a:latin typeface="+mn-lt"/>
          <a:ea typeface="+mn-ea"/>
          <a:cs typeface="+mn-cs"/>
        </a:defRPr>
      </a:lvl1pPr>
      <a:lvl2pPr marL="3056335" indent="-1175147" algn="l" defTabSz="3761185" rtl="0" eaLnBrk="0" fontAlgn="base" hangingPunct="0">
        <a:spcBef>
          <a:spcPct val="20000"/>
        </a:spcBef>
        <a:spcAft>
          <a:spcPct val="0"/>
        </a:spcAft>
        <a:buFont typeface="Arial" charset="0"/>
        <a:buChar char="–"/>
        <a:defRPr sz="11550" kern="1200">
          <a:solidFill>
            <a:schemeClr val="tx1"/>
          </a:solidFill>
          <a:latin typeface="+mn-lt"/>
          <a:ea typeface="+mn-ea"/>
          <a:cs typeface="+mn-cs"/>
        </a:defRPr>
      </a:lvl2pPr>
      <a:lvl3pPr marL="4701779" indent="-939404" algn="l" defTabSz="3761185" rtl="0" eaLnBrk="0" fontAlgn="base" hangingPunct="0">
        <a:spcBef>
          <a:spcPct val="20000"/>
        </a:spcBef>
        <a:spcAft>
          <a:spcPct val="0"/>
        </a:spcAft>
        <a:buFont typeface="Arial" charset="0"/>
        <a:buChar char="•"/>
        <a:defRPr sz="9900" kern="1200">
          <a:solidFill>
            <a:schemeClr val="tx1"/>
          </a:solidFill>
          <a:latin typeface="+mn-lt"/>
          <a:ea typeface="+mn-ea"/>
          <a:cs typeface="+mn-cs"/>
        </a:defRPr>
      </a:lvl3pPr>
      <a:lvl4pPr marL="6582966" indent="-939404" algn="l" defTabSz="3761185" rtl="0" eaLnBrk="0" fontAlgn="base" hangingPunct="0">
        <a:spcBef>
          <a:spcPct val="20000"/>
        </a:spcBef>
        <a:spcAft>
          <a:spcPct val="0"/>
        </a:spcAft>
        <a:buFont typeface="Arial" charset="0"/>
        <a:buChar char="–"/>
        <a:defRPr sz="8250" kern="1200">
          <a:solidFill>
            <a:schemeClr val="tx1"/>
          </a:solidFill>
          <a:latin typeface="+mn-lt"/>
          <a:ea typeface="+mn-ea"/>
          <a:cs typeface="+mn-cs"/>
        </a:defRPr>
      </a:lvl4pPr>
      <a:lvl5pPr marL="8464154" indent="-939404" algn="l" defTabSz="3761185" rtl="0" eaLnBrk="0" fontAlgn="base" hangingPunct="0">
        <a:spcBef>
          <a:spcPct val="20000"/>
        </a:spcBef>
        <a:spcAft>
          <a:spcPct val="0"/>
        </a:spcAft>
        <a:buFont typeface="Arial" charset="0"/>
        <a:buChar char="»"/>
        <a:defRPr sz="8250" kern="1200">
          <a:solidFill>
            <a:schemeClr val="tx1"/>
          </a:solidFill>
          <a:latin typeface="+mn-lt"/>
          <a:ea typeface="+mn-ea"/>
          <a:cs typeface="+mn-cs"/>
        </a:defRPr>
      </a:lvl5pPr>
      <a:lvl6pPr marL="10345266"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6pPr>
      <a:lvl7pPr marL="12226223"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7pPr>
      <a:lvl8pPr marL="14107181"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8pPr>
      <a:lvl9pPr marL="15988137"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9pPr>
    </p:bodyStyle>
    <p:otherStyle>
      <a:defPPr>
        <a:defRPr lang="en-US"/>
      </a:defPPr>
      <a:lvl1pPr marL="0" algn="l" defTabSz="3761915" rtl="0" eaLnBrk="1" latinLnBrk="0" hangingPunct="1">
        <a:defRPr sz="7350" kern="1200">
          <a:solidFill>
            <a:schemeClr val="tx1"/>
          </a:solidFill>
          <a:latin typeface="+mn-lt"/>
          <a:ea typeface="+mn-ea"/>
          <a:cs typeface="+mn-cs"/>
        </a:defRPr>
      </a:lvl1pPr>
      <a:lvl2pPr marL="1880958" algn="l" defTabSz="3761915" rtl="0" eaLnBrk="1" latinLnBrk="0" hangingPunct="1">
        <a:defRPr sz="7350" kern="1200">
          <a:solidFill>
            <a:schemeClr val="tx1"/>
          </a:solidFill>
          <a:latin typeface="+mn-lt"/>
          <a:ea typeface="+mn-ea"/>
          <a:cs typeface="+mn-cs"/>
        </a:defRPr>
      </a:lvl2pPr>
      <a:lvl3pPr marL="3761915" algn="l" defTabSz="3761915" rtl="0" eaLnBrk="1" latinLnBrk="0" hangingPunct="1">
        <a:defRPr sz="7350" kern="1200">
          <a:solidFill>
            <a:schemeClr val="tx1"/>
          </a:solidFill>
          <a:latin typeface="+mn-lt"/>
          <a:ea typeface="+mn-ea"/>
          <a:cs typeface="+mn-cs"/>
        </a:defRPr>
      </a:lvl3pPr>
      <a:lvl4pPr marL="5642873" algn="l" defTabSz="3761915" rtl="0" eaLnBrk="1" latinLnBrk="0" hangingPunct="1">
        <a:defRPr sz="7350" kern="1200">
          <a:solidFill>
            <a:schemeClr val="tx1"/>
          </a:solidFill>
          <a:latin typeface="+mn-lt"/>
          <a:ea typeface="+mn-ea"/>
          <a:cs typeface="+mn-cs"/>
        </a:defRPr>
      </a:lvl4pPr>
      <a:lvl5pPr marL="7523829" algn="l" defTabSz="3761915" rtl="0" eaLnBrk="1" latinLnBrk="0" hangingPunct="1">
        <a:defRPr sz="7350" kern="1200">
          <a:solidFill>
            <a:schemeClr val="tx1"/>
          </a:solidFill>
          <a:latin typeface="+mn-lt"/>
          <a:ea typeface="+mn-ea"/>
          <a:cs typeface="+mn-cs"/>
        </a:defRPr>
      </a:lvl5pPr>
      <a:lvl6pPr marL="9404787" algn="l" defTabSz="3761915" rtl="0" eaLnBrk="1" latinLnBrk="0" hangingPunct="1">
        <a:defRPr sz="7350" kern="1200">
          <a:solidFill>
            <a:schemeClr val="tx1"/>
          </a:solidFill>
          <a:latin typeface="+mn-lt"/>
          <a:ea typeface="+mn-ea"/>
          <a:cs typeface="+mn-cs"/>
        </a:defRPr>
      </a:lvl6pPr>
      <a:lvl7pPr marL="11285745" algn="l" defTabSz="3761915" rtl="0" eaLnBrk="1" latinLnBrk="0" hangingPunct="1">
        <a:defRPr sz="7350" kern="1200">
          <a:solidFill>
            <a:schemeClr val="tx1"/>
          </a:solidFill>
          <a:latin typeface="+mn-lt"/>
          <a:ea typeface="+mn-ea"/>
          <a:cs typeface="+mn-cs"/>
        </a:defRPr>
      </a:lvl7pPr>
      <a:lvl8pPr marL="13166702" algn="l" defTabSz="3761915" rtl="0" eaLnBrk="1" latinLnBrk="0" hangingPunct="1">
        <a:defRPr sz="7350" kern="1200">
          <a:solidFill>
            <a:schemeClr val="tx1"/>
          </a:solidFill>
          <a:latin typeface="+mn-lt"/>
          <a:ea typeface="+mn-ea"/>
          <a:cs typeface="+mn-cs"/>
        </a:defRPr>
      </a:lvl8pPr>
      <a:lvl9pPr marL="15047660" algn="l" defTabSz="3761915" rtl="0" eaLnBrk="1" latinLnBrk="0" hangingPunct="1">
        <a:defRPr sz="7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824320" y="4848559"/>
            <a:ext cx="10564117" cy="765035"/>
          </a:xfrm>
        </p:spPr>
        <p:txBody>
          <a:bodyPr/>
          <a:lstStyle/>
          <a:p>
            <a:r>
              <a:rPr lang="en-US" sz="3600" cap="all" dirty="0">
                <a:latin typeface="Arial" panose="020B0604020202020204" pitchFamily="34" charset="0"/>
                <a:cs typeface="Arial" panose="020B0604020202020204" pitchFamily="34" charset="0"/>
              </a:rPr>
              <a:t>Abstract</a:t>
            </a:r>
          </a:p>
        </p:txBody>
      </p:sp>
      <p:sp>
        <p:nvSpPr>
          <p:cNvPr id="4" name="Text Placeholder 3"/>
          <p:cNvSpPr>
            <a:spLocks noGrp="1"/>
          </p:cNvSpPr>
          <p:nvPr>
            <p:ph type="body" sz="quarter" idx="19"/>
          </p:nvPr>
        </p:nvSpPr>
        <p:spPr>
          <a:xfrm>
            <a:off x="874117" y="14002525"/>
            <a:ext cx="10812780" cy="6990898"/>
          </a:xfrm>
        </p:spPr>
        <p:txBody>
          <a:bodyPr/>
          <a:lstStyle/>
          <a:p>
            <a:r>
              <a:rPr lang="en-US" sz="2800" b="1" dirty="0">
                <a:latin typeface="Arial" panose="020B0604020202020204" pitchFamily="34" charset="0"/>
                <a:cs typeface="Arial" panose="020B0604020202020204" pitchFamily="34" charset="0"/>
              </a:rPr>
              <a:t>Suggested Introduction Guidelines</a:t>
            </a:r>
          </a:p>
          <a:p>
            <a:r>
              <a:rPr lang="en-US" sz="2800" b="1" dirty="0">
                <a:latin typeface="Arial" panose="020B0604020202020204" pitchFamily="34" charset="0"/>
                <a:cs typeface="Arial" panose="020B0604020202020204" pitchFamily="34" charset="0"/>
              </a:rPr>
              <a:t>Background &amp; Context:</a:t>
            </a:r>
            <a:r>
              <a:rPr lang="en-US" sz="2800" dirty="0">
                <a:latin typeface="Arial" panose="020B0604020202020204" pitchFamily="34" charset="0"/>
                <a:cs typeface="Arial" panose="020B0604020202020204" pitchFamily="34" charset="0"/>
              </a:rPr>
              <a:t> Briefly explain the context and why this research matters. Keep it focused—give just enough background to establish the problem.</a:t>
            </a:r>
          </a:p>
          <a:p>
            <a:r>
              <a:rPr lang="en-US" sz="2800" b="1" dirty="0">
                <a:latin typeface="Arial" panose="020B0604020202020204" pitchFamily="34" charset="0"/>
                <a:cs typeface="Arial" panose="020B0604020202020204" pitchFamily="34" charset="0"/>
              </a:rPr>
              <a:t>Prior Work (Citations Required):</a:t>
            </a:r>
            <a:r>
              <a:rPr lang="en-US" sz="2800" dirty="0">
                <a:latin typeface="Arial" panose="020B0604020202020204" pitchFamily="34" charset="0"/>
                <a:cs typeface="Arial" panose="020B0604020202020204" pitchFamily="34" charset="0"/>
              </a:rPr>
              <a:t> Reference key background literature or previous studies that ground your work. Use numbered in-text citations (e.g., </a:t>
            </a:r>
            <a:r>
              <a:rPr lang="en-US" sz="2800" i="1" dirty="0">
                <a:latin typeface="Arial" panose="020B0604020202020204" pitchFamily="34" charset="0"/>
                <a:cs typeface="Arial" panose="020B0604020202020204" pitchFamily="34" charset="0"/>
              </a:rPr>
              <a:t>[1,2] – see Bibliography section</a:t>
            </a:r>
            <a:r>
              <a:rPr lang="en-US" sz="2800" dirty="0">
                <a:latin typeface="Arial" panose="020B0604020202020204" pitchFamily="34" charset="0"/>
                <a:cs typeface="Arial" panose="020B0604020202020204" pitchFamily="34" charset="0"/>
              </a:rPr>
              <a:t>.</a:t>
            </a:r>
          </a:p>
          <a:p>
            <a:r>
              <a:rPr lang="en-US" sz="2800" b="1" dirty="0">
                <a:latin typeface="Arial" panose="020B0604020202020204" pitchFamily="34" charset="0"/>
                <a:cs typeface="Arial" panose="020B0604020202020204" pitchFamily="34" charset="0"/>
              </a:rPr>
              <a:t>Research Question / Objective:</a:t>
            </a:r>
            <a:r>
              <a:rPr lang="en-US" sz="2800" dirty="0">
                <a:latin typeface="Arial" panose="020B0604020202020204" pitchFamily="34" charset="0"/>
                <a:cs typeface="Arial" panose="020B0604020202020204" pitchFamily="34" charset="0"/>
              </a:rPr>
              <a:t> Clearly state the specific question, hypothesis, or core goal your project aims to answer.</a:t>
            </a:r>
          </a:p>
          <a:p>
            <a:r>
              <a:rPr lang="en-US" sz="2800" b="1" dirty="0">
                <a:latin typeface="Arial" panose="020B0604020202020204" pitchFamily="34" charset="0"/>
                <a:cs typeface="Arial" panose="020B0604020202020204" pitchFamily="34" charset="0"/>
              </a:rPr>
              <a:t>Tip for Poster Design: U</a:t>
            </a:r>
            <a:r>
              <a:rPr lang="en-US" sz="2800" dirty="0">
                <a:latin typeface="Arial" panose="020B0604020202020204" pitchFamily="34" charset="0"/>
                <a:cs typeface="Arial" panose="020B0604020202020204" pitchFamily="34" charset="0"/>
              </a:rPr>
              <a:t>se </a:t>
            </a:r>
            <a:r>
              <a:rPr lang="en-US" sz="2800" b="1" dirty="0">
                <a:latin typeface="Arial" panose="020B0604020202020204" pitchFamily="34" charset="0"/>
                <a:cs typeface="Arial" panose="020B0604020202020204" pitchFamily="34" charset="0"/>
              </a:rPr>
              <a:t>bullet points or short paragraphs (2–3 sentences max)</a:t>
            </a:r>
            <a:r>
              <a:rPr lang="en-US" sz="2800" dirty="0">
                <a:latin typeface="Arial" panose="020B0604020202020204" pitchFamily="34" charset="0"/>
                <a:cs typeface="Arial" panose="020B0604020202020204" pitchFamily="34" charset="0"/>
              </a:rPr>
              <a:t> and bold key terms. Visuals like a central diagram or problem flow chart work far better than dense blocks of text!</a:t>
            </a:r>
          </a:p>
          <a:p>
            <a:endParaRPr lang="en-US" sz="2800" dirty="0">
              <a:latin typeface="Arial" panose="020B0604020202020204" pitchFamily="34" charset="0"/>
              <a:cs typeface="Arial" panose="020B0604020202020204" pitchFamily="34" charset="0"/>
            </a:endParaRPr>
          </a:p>
        </p:txBody>
      </p:sp>
      <p:sp>
        <p:nvSpPr>
          <p:cNvPr id="5" name="Text Placeholder 4"/>
          <p:cNvSpPr>
            <a:spLocks noGrp="1"/>
          </p:cNvSpPr>
          <p:nvPr>
            <p:ph type="body" sz="quarter" idx="20"/>
          </p:nvPr>
        </p:nvSpPr>
        <p:spPr>
          <a:xfrm>
            <a:off x="874116" y="12979406"/>
            <a:ext cx="10564117" cy="765035"/>
          </a:xfrm>
        </p:spPr>
        <p:txBody>
          <a:bodyPr/>
          <a:lstStyle/>
          <a:p>
            <a:r>
              <a:rPr lang="en-US" sz="3600" cap="all" dirty="0">
                <a:latin typeface="Arial" panose="020B0604020202020204" pitchFamily="34" charset="0"/>
                <a:cs typeface="Arial" panose="020B0604020202020204" pitchFamily="34" charset="0"/>
              </a:rPr>
              <a:t>Introduction/background</a:t>
            </a:r>
          </a:p>
        </p:txBody>
      </p:sp>
      <p:sp>
        <p:nvSpPr>
          <p:cNvPr id="6" name="Text Placeholder 5"/>
          <p:cNvSpPr>
            <a:spLocks noGrp="1"/>
          </p:cNvSpPr>
          <p:nvPr>
            <p:ph type="body" sz="quarter" idx="21"/>
          </p:nvPr>
        </p:nvSpPr>
        <p:spPr>
          <a:xfrm>
            <a:off x="12699412" y="6072495"/>
            <a:ext cx="13026263" cy="6732366"/>
          </a:xfrm>
        </p:spPr>
        <p:txBody>
          <a:bodyPr/>
          <a:lstStyle/>
          <a:p>
            <a:r>
              <a:rPr lang="en-US" sz="2800" b="1" dirty="0">
                <a:latin typeface="Arial" panose="020B0604020202020204" pitchFamily="34" charset="0"/>
                <a:cs typeface="Arial" panose="020B0604020202020204" pitchFamily="34" charset="0"/>
              </a:rPr>
              <a:t>Results Section Guidelines</a:t>
            </a:r>
          </a:p>
          <a:p>
            <a:r>
              <a:rPr lang="en-US" sz="2800" b="1" dirty="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Present your key findings and patterns discovered using your methods.</a:t>
            </a:r>
          </a:p>
          <a:p>
            <a:r>
              <a:rPr lang="en-US" sz="2800" dirty="0">
                <a:latin typeface="Arial" panose="020B0604020202020204" pitchFamily="34" charset="0"/>
                <a:cs typeface="Arial" panose="020B0604020202020204" pitchFamily="34" charset="0"/>
              </a:rPr>
              <a:t>-Describe what the data shows (e.g., trends, differences, correlations) but save the </a:t>
            </a:r>
            <a:r>
              <a:rPr lang="en-US" sz="2800" i="1" dirty="0">
                <a:latin typeface="Arial" panose="020B0604020202020204" pitchFamily="34" charset="0"/>
                <a:cs typeface="Arial" panose="020B0604020202020204" pitchFamily="34" charset="0"/>
              </a:rPr>
              <a:t>why</a:t>
            </a:r>
            <a:r>
              <a:rPr lang="en-US" sz="2800" dirty="0">
                <a:latin typeface="Arial" panose="020B0604020202020204" pitchFamily="34" charset="0"/>
                <a:cs typeface="Arial" panose="020B0604020202020204" pitchFamily="34" charset="0"/>
              </a:rPr>
              <a:t> and broader implications for the </a:t>
            </a:r>
            <a:r>
              <a:rPr lang="en-US" sz="2800" b="1" dirty="0">
                <a:latin typeface="Arial" panose="020B0604020202020204" pitchFamily="34" charset="0"/>
                <a:cs typeface="Arial" panose="020B0604020202020204" pitchFamily="34" charset="0"/>
              </a:rPr>
              <a:t>Discussion / Conclusion</a:t>
            </a:r>
            <a:r>
              <a:rPr lang="en-US" sz="2800" dirty="0">
                <a:latin typeface="Arial" panose="020B0604020202020204" pitchFamily="34" charset="0"/>
                <a:cs typeface="Arial" panose="020B0604020202020204" pitchFamily="34" charset="0"/>
              </a:rPr>
              <a:t> section.</a:t>
            </a:r>
          </a:p>
          <a:p>
            <a:r>
              <a:rPr lang="en-US" sz="2800" b="1" dirty="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Use charts, graphs, high-resolution images, or summary tables to display your data cleanly. Label all figures/diagrams/charts/tables.</a:t>
            </a:r>
          </a:p>
          <a:p>
            <a:r>
              <a:rPr lang="en-US" sz="2800" b="1" dirty="0">
                <a:latin typeface="Arial" panose="020B0604020202020204" pitchFamily="34" charset="0"/>
                <a:cs typeface="Arial" panose="020B0604020202020204" pitchFamily="34" charset="0"/>
              </a:rPr>
              <a:t>Keep text minimal:</a:t>
            </a:r>
            <a:r>
              <a:rPr lang="en-US" sz="2800" dirty="0">
                <a:latin typeface="Arial" panose="020B0604020202020204" pitchFamily="34" charset="0"/>
                <a:cs typeface="Arial" panose="020B0604020202020204" pitchFamily="34" charset="0"/>
              </a:rPr>
              <a:t> Use brief captions and concise bullet points to highlight key takeaways from your visuals instead of long paragraphs.</a:t>
            </a:r>
          </a:p>
          <a:p>
            <a:r>
              <a:rPr lang="en-US" sz="2800" b="1" dirty="0">
                <a:latin typeface="Arial" panose="020B0604020202020204" pitchFamily="34" charset="0"/>
                <a:cs typeface="Arial" panose="020B0604020202020204" pitchFamily="34" charset="0"/>
              </a:rPr>
              <a:t>Tip for Poster Design:</a:t>
            </a:r>
            <a:r>
              <a:rPr lang="en-US" sz="2800" dirty="0">
                <a:latin typeface="Arial" panose="020B0604020202020204" pitchFamily="34" charset="0"/>
                <a:cs typeface="Arial" panose="020B0604020202020204" pitchFamily="34" charset="0"/>
              </a:rPr>
              <a:t> In the Results section, visuals (charts, graphs, labeled diagrams) should take up about </a:t>
            </a:r>
            <a:r>
              <a:rPr lang="en-US" sz="2800" b="1" dirty="0">
                <a:latin typeface="Arial" panose="020B0604020202020204" pitchFamily="34" charset="0"/>
                <a:cs typeface="Arial" panose="020B0604020202020204" pitchFamily="34" charset="0"/>
              </a:rPr>
              <a:t>50–70% of the space</a:t>
            </a:r>
            <a:r>
              <a:rPr lang="en-US" sz="2800" dirty="0">
                <a:latin typeface="Arial" panose="020B0604020202020204" pitchFamily="34" charset="0"/>
                <a:cs typeface="Arial" panose="020B0604020202020204" pitchFamily="34" charset="0"/>
              </a:rPr>
              <a:t>, with text serving only as supporting callouts.</a:t>
            </a: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7" name="Text Placeholder 6"/>
          <p:cNvSpPr>
            <a:spLocks noGrp="1"/>
          </p:cNvSpPr>
          <p:nvPr>
            <p:ph type="body" sz="quarter" idx="22"/>
          </p:nvPr>
        </p:nvSpPr>
        <p:spPr>
          <a:xfrm>
            <a:off x="12699412" y="4757220"/>
            <a:ext cx="13026264" cy="765035"/>
          </a:xfrm>
        </p:spPr>
        <p:txBody>
          <a:bodyPr/>
          <a:lstStyle/>
          <a:p>
            <a:r>
              <a:rPr lang="en-US" sz="3600" cap="all" dirty="0">
                <a:latin typeface="Arial" panose="020B0604020202020204" pitchFamily="34" charset="0"/>
                <a:cs typeface="Arial" panose="020B0604020202020204" pitchFamily="34" charset="0"/>
              </a:rPr>
              <a:t>Results</a:t>
            </a:r>
          </a:p>
        </p:txBody>
      </p:sp>
      <p:sp>
        <p:nvSpPr>
          <p:cNvPr id="8" name="Text Placeholder 7"/>
          <p:cNvSpPr>
            <a:spLocks noGrp="1"/>
          </p:cNvSpPr>
          <p:nvPr>
            <p:ph type="body" sz="quarter" idx="23"/>
          </p:nvPr>
        </p:nvSpPr>
        <p:spPr>
          <a:xfrm>
            <a:off x="619594" y="24251982"/>
            <a:ext cx="11145291" cy="5525882"/>
          </a:xfrm>
        </p:spPr>
        <p:txBody>
          <a:bodyPr/>
          <a:lstStyle/>
          <a:p>
            <a:r>
              <a:rPr lang="en-US" sz="2800" b="1" dirty="0">
                <a:latin typeface="Arial" panose="020B0604020202020204" pitchFamily="34" charset="0"/>
                <a:cs typeface="Arial" panose="020B0604020202020204" pitchFamily="34" charset="0"/>
              </a:rPr>
              <a:t>Suggested Methods Section Guidelines</a:t>
            </a:r>
          </a:p>
          <a:p>
            <a:r>
              <a:rPr lang="en-US" sz="2800" dirty="0">
                <a:latin typeface="Arial" panose="020B0604020202020204" pitchFamily="34" charset="0"/>
                <a:cs typeface="Arial" panose="020B0604020202020204" pitchFamily="34" charset="0"/>
              </a:rPr>
              <a:t>-Outline your experimental setup, study design, data collection, or analytical approach so others understand how you answered your research question.</a:t>
            </a:r>
          </a:p>
          <a:p>
            <a:r>
              <a:rPr lang="en-US" sz="2800" b="1" dirty="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Include flowcharts, diagrams, photos of your equipment, sample survey questions, or process maps to make your workflow easy to follow.</a:t>
            </a:r>
          </a:p>
          <a:p>
            <a:r>
              <a:rPr lang="en-US" sz="2800" b="1" dirty="0">
                <a:latin typeface="Arial" panose="020B0604020202020204" pitchFamily="34" charset="0"/>
                <a:cs typeface="Arial" panose="020B0604020202020204" pitchFamily="34" charset="0"/>
              </a:rPr>
              <a:t>For literature review projects:</a:t>
            </a:r>
            <a:r>
              <a:rPr lang="en-US" sz="2800" dirty="0">
                <a:latin typeface="Arial" panose="020B0604020202020204" pitchFamily="34" charset="0"/>
                <a:cs typeface="Arial" panose="020B0604020202020204" pitchFamily="34" charset="0"/>
              </a:rPr>
              <a:t> Outline your search methodology—specify the databases searched (e.g., PubMed, JSTOR), main search terms, date ranges, and criteria used to select your final sources.</a:t>
            </a:r>
          </a:p>
        </p:txBody>
      </p:sp>
      <p:sp>
        <p:nvSpPr>
          <p:cNvPr id="9" name="Text Placeholder 8"/>
          <p:cNvSpPr>
            <a:spLocks noGrp="1"/>
          </p:cNvSpPr>
          <p:nvPr>
            <p:ph type="body" sz="quarter" idx="24"/>
          </p:nvPr>
        </p:nvSpPr>
        <p:spPr>
          <a:xfrm>
            <a:off x="879240" y="23070308"/>
            <a:ext cx="10649107" cy="765035"/>
          </a:xfrm>
        </p:spPr>
        <p:txBody>
          <a:bodyPr/>
          <a:lstStyle/>
          <a:p>
            <a:r>
              <a:rPr lang="en-US" sz="3600" cap="all" dirty="0">
                <a:latin typeface="Arial" panose="020B0604020202020204" pitchFamily="34" charset="0"/>
                <a:cs typeface="Arial" panose="020B0604020202020204" pitchFamily="34" charset="0"/>
              </a:rPr>
              <a:t>Methods</a:t>
            </a:r>
          </a:p>
        </p:txBody>
      </p:sp>
      <p:sp>
        <p:nvSpPr>
          <p:cNvPr id="10" name="Text Placeholder 9"/>
          <p:cNvSpPr>
            <a:spLocks noGrp="1"/>
          </p:cNvSpPr>
          <p:nvPr>
            <p:ph type="body" sz="quarter" idx="25"/>
          </p:nvPr>
        </p:nvSpPr>
        <p:spPr>
          <a:xfrm>
            <a:off x="26766488" y="4779549"/>
            <a:ext cx="10812781" cy="765035"/>
          </a:xfrm>
        </p:spPr>
        <p:txBody>
          <a:bodyPr/>
          <a:lstStyle/>
          <a:p>
            <a:r>
              <a:rPr lang="en-US" sz="3600" cap="all" dirty="0">
                <a:latin typeface="Arial" panose="020B0604020202020204" pitchFamily="34" charset="0"/>
                <a:cs typeface="Arial" panose="020B0604020202020204" pitchFamily="34" charset="0"/>
              </a:rPr>
              <a:t>DISCUSSION/Conclusion</a:t>
            </a:r>
          </a:p>
        </p:txBody>
      </p:sp>
      <p:sp>
        <p:nvSpPr>
          <p:cNvPr id="11" name="Text Placeholder 10"/>
          <p:cNvSpPr>
            <a:spLocks noGrp="1"/>
          </p:cNvSpPr>
          <p:nvPr>
            <p:ph type="body" sz="quarter" idx="26"/>
          </p:nvPr>
        </p:nvSpPr>
        <p:spPr>
          <a:xfrm>
            <a:off x="26476036" y="6063376"/>
            <a:ext cx="11124262" cy="6129124"/>
          </a:xfrm>
        </p:spPr>
        <p:txBody>
          <a:bodyPr/>
          <a:lstStyle/>
          <a:p>
            <a:r>
              <a:rPr lang="en-US" sz="2800" b="1" dirty="0">
                <a:latin typeface="Arial" panose="020B0604020202020204" pitchFamily="34" charset="0"/>
                <a:cs typeface="Arial" panose="020B0604020202020204" pitchFamily="34" charset="0"/>
              </a:rPr>
              <a:t>Suggested Conclusion / Discussion Guidelines</a:t>
            </a:r>
          </a:p>
          <a:p>
            <a:r>
              <a:rPr lang="en-US" sz="2800" b="1" dirty="0">
                <a:latin typeface="Arial" panose="020B0604020202020204" pitchFamily="34" charset="0"/>
                <a:cs typeface="Arial" panose="020B0604020202020204" pitchFamily="34" charset="0"/>
              </a:rPr>
              <a:t>Answer your main question:</a:t>
            </a:r>
            <a:r>
              <a:rPr lang="en-US" sz="2800" dirty="0">
                <a:latin typeface="Arial" panose="020B0604020202020204" pitchFamily="34" charset="0"/>
                <a:cs typeface="Arial" panose="020B0604020202020204" pitchFamily="34" charset="0"/>
              </a:rPr>
              <a:t> Summarize your core takeaways in 2–3 clear bullet points—what do your findings mean?</a:t>
            </a:r>
          </a:p>
          <a:p>
            <a:r>
              <a:rPr lang="en-US" sz="2800" b="1" dirty="0">
                <a:latin typeface="Arial" panose="020B0604020202020204" pitchFamily="34" charset="0"/>
                <a:cs typeface="Arial" panose="020B0604020202020204" pitchFamily="34" charset="0"/>
              </a:rPr>
              <a:t>Explain the broader impact:</a:t>
            </a:r>
            <a:r>
              <a:rPr lang="en-US" sz="2800" dirty="0">
                <a:latin typeface="Arial" panose="020B0604020202020204" pitchFamily="34" charset="0"/>
                <a:cs typeface="Arial" panose="020B0604020202020204" pitchFamily="34" charset="0"/>
              </a:rPr>
              <a:t> Highlight why these results matter, their practical applications, or how they contribute to the field.</a:t>
            </a:r>
          </a:p>
          <a:p>
            <a:r>
              <a:rPr lang="en-US" sz="2800" b="1" dirty="0">
                <a:latin typeface="Arial" panose="020B0604020202020204" pitchFamily="34" charset="0"/>
                <a:cs typeface="Arial" panose="020B0604020202020204" pitchFamily="34" charset="0"/>
              </a:rPr>
              <a:t>Acknowledge limitations (if applicable):</a:t>
            </a:r>
            <a:r>
              <a:rPr lang="en-US" sz="2800" dirty="0">
                <a:latin typeface="Arial" panose="020B0604020202020204" pitchFamily="34" charset="0"/>
                <a:cs typeface="Arial" panose="020B0604020202020204" pitchFamily="34" charset="0"/>
              </a:rPr>
              <a:t> Briefly note any key constraints, potential biases, or unexpected factors that impacted your study.</a:t>
            </a:r>
          </a:p>
          <a:p>
            <a:r>
              <a:rPr lang="en-US" sz="2800" b="1" dirty="0">
                <a:latin typeface="Arial" panose="020B0604020202020204" pitchFamily="34" charset="0"/>
                <a:cs typeface="Arial" panose="020B0604020202020204" pitchFamily="34" charset="0"/>
              </a:rPr>
              <a:t>Outline next steps:</a:t>
            </a:r>
            <a:r>
              <a:rPr lang="en-US" sz="2800" dirty="0">
                <a:latin typeface="Arial" panose="020B0604020202020204" pitchFamily="34" charset="0"/>
                <a:cs typeface="Arial" panose="020B0604020202020204" pitchFamily="34" charset="0"/>
              </a:rPr>
              <a:t> Mention future research directions, improvements to the study design, or unanswered questions.</a:t>
            </a:r>
          </a:p>
          <a:p>
            <a:r>
              <a:rPr lang="en-US" sz="2800" b="1" dirty="0">
                <a:latin typeface="Arial" panose="020B0604020202020204" pitchFamily="34" charset="0"/>
                <a:cs typeface="Arial" panose="020B0604020202020204" pitchFamily="34" charset="0"/>
              </a:rPr>
              <a:t>Tip for Poster Design:</a:t>
            </a:r>
            <a:r>
              <a:rPr lang="en-US" sz="2800" dirty="0">
                <a:latin typeface="Arial" panose="020B0604020202020204" pitchFamily="34" charset="0"/>
                <a:cs typeface="Arial" panose="020B0604020202020204" pitchFamily="34" charset="0"/>
              </a:rPr>
              <a:t> Place your key takeaways in </a:t>
            </a:r>
            <a:r>
              <a:rPr lang="en-US" sz="2800" b="1" dirty="0">
                <a:latin typeface="Arial" panose="020B0604020202020204" pitchFamily="34" charset="0"/>
                <a:cs typeface="Arial" panose="020B0604020202020204" pitchFamily="34" charset="0"/>
              </a:rPr>
              <a:t>bold font</a:t>
            </a:r>
            <a:r>
              <a:rPr lang="en-US" sz="2800" dirty="0">
                <a:latin typeface="Arial" panose="020B0604020202020204" pitchFamily="34" charset="0"/>
                <a:cs typeface="Arial" panose="020B0604020202020204" pitchFamily="34" charset="0"/>
              </a:rPr>
              <a:t> or a highlighted callout box. </a:t>
            </a:r>
          </a:p>
        </p:txBody>
      </p:sp>
      <p:sp>
        <p:nvSpPr>
          <p:cNvPr id="12" name="Text Placeholder 11"/>
          <p:cNvSpPr>
            <a:spLocks noGrp="1"/>
          </p:cNvSpPr>
          <p:nvPr>
            <p:ph type="body" sz="quarter" idx="27"/>
          </p:nvPr>
        </p:nvSpPr>
        <p:spPr>
          <a:xfrm>
            <a:off x="27016364" y="13393587"/>
            <a:ext cx="10586136" cy="765035"/>
          </a:xfrm>
        </p:spPr>
        <p:txBody>
          <a:bodyPr/>
          <a:lstStyle/>
          <a:p>
            <a:r>
              <a:rPr lang="en-US" sz="3600" cap="all" dirty="0">
                <a:latin typeface="Arial" panose="020B0604020202020204" pitchFamily="34" charset="0"/>
                <a:cs typeface="Arial" panose="020B0604020202020204" pitchFamily="34" charset="0"/>
              </a:rPr>
              <a:t>Future Work</a:t>
            </a:r>
          </a:p>
        </p:txBody>
      </p:sp>
      <p:sp>
        <p:nvSpPr>
          <p:cNvPr id="13" name="Text Placeholder 12"/>
          <p:cNvSpPr>
            <a:spLocks noGrp="1"/>
          </p:cNvSpPr>
          <p:nvPr>
            <p:ph type="body" sz="quarter" idx="28"/>
          </p:nvPr>
        </p:nvSpPr>
        <p:spPr>
          <a:xfrm>
            <a:off x="26476036" y="14265142"/>
            <a:ext cx="11128665" cy="3716156"/>
          </a:xfrm>
        </p:spPr>
        <p:txBody>
          <a:bodyPr/>
          <a:lstStyle/>
          <a:p>
            <a:r>
              <a:rPr lang="en-US" sz="2800" b="1" dirty="0">
                <a:latin typeface="Arial" panose="020B0604020202020204" pitchFamily="34" charset="0"/>
                <a:cs typeface="Arial" panose="020B0604020202020204" pitchFamily="34" charset="0"/>
              </a:rPr>
              <a:t>Future Work Guidelines</a:t>
            </a:r>
          </a:p>
          <a:p>
            <a:r>
              <a:rPr lang="en-US" sz="2800" b="1" dirty="0">
                <a:latin typeface="Arial" panose="020B0604020202020204" pitchFamily="34" charset="0"/>
                <a:cs typeface="Arial" panose="020B0604020202020204" pitchFamily="34" charset="0"/>
              </a:rPr>
              <a:t>Identify immediate next steps:</a:t>
            </a:r>
            <a:r>
              <a:rPr lang="en-US" sz="2800" dirty="0">
                <a:latin typeface="Arial" panose="020B0604020202020204" pitchFamily="34" charset="0"/>
                <a:cs typeface="Arial" panose="020B0604020202020204" pitchFamily="34" charset="0"/>
              </a:rPr>
              <a:t> Outline 2–3 concrete follow-up experiments, analyses, or refinements you plan to make next.</a:t>
            </a:r>
          </a:p>
          <a:p>
            <a:r>
              <a:rPr lang="en-US" sz="2800" b="1" dirty="0">
                <a:latin typeface="Arial" panose="020B0604020202020204" pitchFamily="34" charset="0"/>
                <a:cs typeface="Arial" panose="020B0604020202020204" pitchFamily="34" charset="0"/>
              </a:rPr>
              <a:t>Tip for Poster Design:</a:t>
            </a:r>
            <a:r>
              <a:rPr lang="en-US" sz="2800" dirty="0">
                <a:latin typeface="Arial" panose="020B0604020202020204" pitchFamily="34" charset="0"/>
                <a:cs typeface="Arial" panose="020B0604020202020204" pitchFamily="34" charset="0"/>
              </a:rPr>
              <a:t> If space is limited, the Future Work section is usually the easiest one to fold directly into the </a:t>
            </a:r>
            <a:r>
              <a:rPr lang="en-US" sz="2800" b="1" dirty="0">
                <a:latin typeface="Arial" panose="020B0604020202020204" pitchFamily="34" charset="0"/>
                <a:cs typeface="Arial" panose="020B0604020202020204" pitchFamily="34" charset="0"/>
              </a:rPr>
              <a:t>Conclusion</a:t>
            </a:r>
            <a:r>
              <a:rPr lang="en-US" sz="2800" dirty="0">
                <a:latin typeface="Arial" panose="020B0604020202020204" pitchFamily="34" charset="0"/>
                <a:cs typeface="Arial" panose="020B0604020202020204" pitchFamily="34" charset="0"/>
              </a:rPr>
              <a:t> section as a final sub-bullet.</a:t>
            </a:r>
          </a:p>
          <a:p>
            <a:pPr marL="457200" indent="-457200" defTabSz="914400" eaLnBrk="1" fontAlgn="auto" hangingPunct="1">
              <a:spcBef>
                <a:spcPts val="0"/>
              </a:spcBef>
              <a:spcAft>
                <a:spcPts val="0"/>
              </a:spcAft>
              <a:buFontTx/>
              <a:buChar char="-"/>
            </a:pPr>
            <a:endParaRPr lang="en-US" sz="2800" dirty="0">
              <a:solidFill>
                <a:srgbClr val="4472C4">
                  <a:lumMod val="50000"/>
                </a:srgbClr>
              </a:solidFill>
              <a:latin typeface="Arial" panose="020B0604020202020204" pitchFamily="34" charset="0"/>
              <a:cs typeface="Arial" panose="020B0604020202020204" pitchFamily="34" charset="0"/>
            </a:endParaRPr>
          </a:p>
        </p:txBody>
      </p:sp>
      <p:sp>
        <p:nvSpPr>
          <p:cNvPr id="14" name="Text Placeholder 13"/>
          <p:cNvSpPr>
            <a:spLocks noGrp="1"/>
          </p:cNvSpPr>
          <p:nvPr>
            <p:ph type="body" sz="quarter" idx="29"/>
          </p:nvPr>
        </p:nvSpPr>
        <p:spPr>
          <a:xfrm>
            <a:off x="26975989" y="19355394"/>
            <a:ext cx="10812781" cy="765035"/>
          </a:xfrm>
        </p:spPr>
        <p:txBody>
          <a:bodyPr/>
          <a:lstStyle/>
          <a:p>
            <a:r>
              <a:rPr lang="en-US" sz="3600" cap="all" dirty="0">
                <a:latin typeface="Arial" panose="020B0604020202020204" pitchFamily="34" charset="0"/>
                <a:cs typeface="Arial" panose="020B0604020202020204" pitchFamily="34" charset="0"/>
              </a:rPr>
              <a:t>Bibliography/References</a:t>
            </a:r>
          </a:p>
        </p:txBody>
      </p:sp>
      <p:sp>
        <p:nvSpPr>
          <p:cNvPr id="15" name="Text Placeholder 14"/>
          <p:cNvSpPr>
            <a:spLocks noGrp="1"/>
          </p:cNvSpPr>
          <p:nvPr>
            <p:ph type="body" sz="quarter" idx="30"/>
          </p:nvPr>
        </p:nvSpPr>
        <p:spPr>
          <a:xfrm>
            <a:off x="26791920" y="20072566"/>
            <a:ext cx="11145290" cy="5328905"/>
          </a:xfrm>
        </p:spPr>
        <p:txBody>
          <a:bodyPr/>
          <a:lstStyle/>
          <a:p>
            <a:r>
              <a:rPr lang="en-US" sz="2400" b="1" dirty="0">
                <a:latin typeface="Arial" panose="020B0604020202020204" pitchFamily="34" charset="0"/>
                <a:cs typeface="Arial" panose="020B0604020202020204" pitchFamily="34" charset="0"/>
              </a:rPr>
              <a:t>Bibliography / References Guidelines</a:t>
            </a:r>
          </a:p>
          <a:p>
            <a:r>
              <a:rPr lang="en-US" sz="2400" b="1"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Include only the most critical references directly cited on the poster (typically 3 to 6 key sources).</a:t>
            </a:r>
          </a:p>
          <a:p>
            <a:r>
              <a:rPr lang="en-US" sz="2400" b="1"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Follow a uniform citation style (e.g., APA, MLA, Chicago, IEEE) appropriate for your discipline.</a:t>
            </a:r>
          </a:p>
          <a:p>
            <a:r>
              <a:rPr lang="en-US" sz="2400" b="1"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Use a smaller font size and tight line spacing to save valuable poster real estate for your primary findings.</a:t>
            </a:r>
          </a:p>
          <a:p>
            <a:r>
              <a:rPr lang="en-US" sz="2400" b="1" dirty="0">
                <a:latin typeface="Arial" panose="020B0604020202020204" pitchFamily="34" charset="0"/>
                <a:cs typeface="Arial" panose="020B0604020202020204" pitchFamily="34" charset="0"/>
              </a:rPr>
              <a:t>Consider a QR code:</a:t>
            </a:r>
            <a:r>
              <a:rPr lang="en-US" sz="2400" dirty="0">
                <a:latin typeface="Arial" panose="020B0604020202020204" pitchFamily="34" charset="0"/>
                <a:cs typeface="Arial" panose="020B0604020202020204" pitchFamily="34" charset="0"/>
              </a:rPr>
              <a:t> Add a QR code leading to a full reference list, project portfolio, or digital paper for viewers who want a deeper dive.</a:t>
            </a:r>
          </a:p>
          <a:p>
            <a:r>
              <a:rPr lang="en-US" sz="2400" b="1" dirty="0">
                <a:latin typeface="Arial" panose="020B0604020202020204" pitchFamily="34" charset="0"/>
                <a:cs typeface="Arial" panose="020B0604020202020204" pitchFamily="34" charset="0"/>
              </a:rPr>
              <a:t>Tip for Poster Design:</a:t>
            </a:r>
            <a:r>
              <a:rPr lang="en-US" sz="2400" dirty="0">
                <a:latin typeface="Arial" panose="020B0604020202020204" pitchFamily="34" charset="0"/>
                <a:cs typeface="Arial" panose="020B0604020202020204" pitchFamily="34" charset="0"/>
              </a:rPr>
              <a:t> Using numbered in-text citations (e.g., [1], [2]) instead of author-date (e.g., Smith et al., 2023) saves massive amounts of visual space across your poster panels!</a:t>
            </a:r>
            <a:endParaRPr lang="en-US" sz="2400" dirty="0">
              <a:solidFill>
                <a:srgbClr val="4472C4">
                  <a:lumMod val="50000"/>
                </a:srgbClr>
              </a:solidFill>
              <a:latin typeface="Arial" panose="020B0604020202020204" pitchFamily="34" charset="0"/>
              <a:cs typeface="Arial" panose="020B0604020202020204" pitchFamily="34" charset="0"/>
            </a:endParaRPr>
          </a:p>
        </p:txBody>
      </p:sp>
      <p:sp>
        <p:nvSpPr>
          <p:cNvPr id="16" name="Text Placeholder 15"/>
          <p:cNvSpPr>
            <a:spLocks noGrp="1"/>
          </p:cNvSpPr>
          <p:nvPr>
            <p:ph type="body" sz="quarter" idx="150"/>
          </p:nvPr>
        </p:nvSpPr>
        <p:spPr>
          <a:xfrm>
            <a:off x="9189720" y="3133994"/>
            <a:ext cx="24165099" cy="1209040"/>
          </a:xfrm>
        </p:spPr>
        <p:txBody>
          <a:bodyPr/>
          <a:lstStyle/>
          <a:p>
            <a:r>
              <a:rPr lang="en-US" dirty="0"/>
              <a:t>Your Mentor(s)’s name(s) </a:t>
            </a:r>
          </a:p>
        </p:txBody>
      </p:sp>
      <p:sp>
        <p:nvSpPr>
          <p:cNvPr id="17" name="Text Placeholder 16"/>
          <p:cNvSpPr>
            <a:spLocks noGrp="1"/>
          </p:cNvSpPr>
          <p:nvPr>
            <p:ph type="body" sz="quarter" idx="151"/>
          </p:nvPr>
        </p:nvSpPr>
        <p:spPr/>
        <p:txBody>
          <a:bodyPr>
            <a:normAutofit/>
          </a:bodyPr>
          <a:lstStyle/>
          <a:p>
            <a:r>
              <a:rPr lang="en-US" dirty="0"/>
              <a:t>All Members of Your Group Alphabetized by Last Name</a:t>
            </a:r>
          </a:p>
        </p:txBody>
      </p:sp>
      <p:sp>
        <p:nvSpPr>
          <p:cNvPr id="18" name="Text Placeholder 17"/>
          <p:cNvSpPr>
            <a:spLocks noGrp="1"/>
          </p:cNvSpPr>
          <p:nvPr>
            <p:ph type="body" sz="quarter" idx="153"/>
          </p:nvPr>
        </p:nvSpPr>
        <p:spPr>
          <a:xfrm>
            <a:off x="6010102" y="426699"/>
            <a:ext cx="28304837" cy="1546975"/>
          </a:xfrm>
        </p:spPr>
        <p:txBody>
          <a:bodyPr>
            <a:normAutofit/>
          </a:bodyPr>
          <a:lstStyle/>
          <a:p>
            <a:r>
              <a:rPr lang="en-US" dirty="0"/>
              <a:t>Make Sure Your Title is Properly Capitalized</a:t>
            </a:r>
          </a:p>
        </p:txBody>
      </p:sp>
      <p:sp>
        <p:nvSpPr>
          <p:cNvPr id="21" name="Text Placeholder 7">
            <a:extLst>
              <a:ext uri="{FF2B5EF4-FFF2-40B4-BE49-F238E27FC236}">
                <a16:creationId xmlns:a16="http://schemas.microsoft.com/office/drawing/2014/main" id="{26109483-21E7-4DFA-ABDE-FE483CA5D21B}"/>
              </a:ext>
            </a:extLst>
          </p:cNvPr>
          <p:cNvSpPr txBox="1">
            <a:spLocks/>
          </p:cNvSpPr>
          <p:nvPr/>
        </p:nvSpPr>
        <p:spPr>
          <a:xfrm>
            <a:off x="824320" y="6404018"/>
            <a:ext cx="10704027" cy="4664107"/>
          </a:xfrm>
          <a:prstGeom prst="rect">
            <a:avLst/>
          </a:prstGeom>
        </p:spPr>
        <p:txBody>
          <a:bodyPr wrap="square" lIns="261244" tIns="261244" rIns="261244" bIns="261244" anchor="t">
            <a:spAutoFit/>
          </a:bodyPr>
          <a:lstStyle>
            <a:lvl1pPr marL="0" indent="0" algn="l" defTabSz="3761185" rtl="0" eaLnBrk="0" fontAlgn="base" hangingPunct="0">
              <a:spcBef>
                <a:spcPct val="20000"/>
              </a:spcBef>
              <a:spcAft>
                <a:spcPct val="0"/>
              </a:spcAft>
              <a:buFont typeface="Arial" charset="0"/>
              <a:buNone/>
              <a:defRPr sz="21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73565" indent="-489833"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2pPr>
            <a:lvl3pPr marL="1763397" indent="-489833"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3pPr>
            <a:lvl4pPr marL="2302214" indent="-538817"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4pPr>
            <a:lvl5pPr marL="2694080" indent="-391866"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5pPr>
            <a:lvl6pPr marL="10345266"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6pPr>
            <a:lvl7pPr marL="12226223"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7pPr>
            <a:lvl8pPr marL="14107181"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8pPr>
            <a:lvl9pPr marL="15988137"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9pPr>
          </a:lstStyle>
          <a:p>
            <a:r>
              <a:rPr lang="en-US" sz="2800" b="1" dirty="0">
                <a:latin typeface="Arial" panose="020B0604020202020204" pitchFamily="34" charset="0"/>
                <a:cs typeface="Arial" panose="020B0604020202020204" pitchFamily="34" charset="0"/>
              </a:rPr>
              <a:t>Abstract Guidelines</a:t>
            </a:r>
          </a:p>
          <a:p>
            <a:r>
              <a:rPr lang="en-US" sz="2800" b="1" dirty="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Briefly summarize the entire project in 100–250 words: the background, core research question, methods, primary results, and main takeaway.</a:t>
            </a:r>
          </a:p>
          <a:p>
            <a:r>
              <a:rPr lang="en-US" sz="2800" b="1" dirty="0">
                <a:latin typeface="Arial" panose="020B0604020202020204" pitchFamily="34" charset="0"/>
                <a:cs typeface="Arial" panose="020B0604020202020204" pitchFamily="34" charset="0"/>
              </a:rPr>
              <a:t>Keep it self-contained:</a:t>
            </a:r>
            <a:r>
              <a:rPr lang="en-US" sz="2800" dirty="0">
                <a:latin typeface="Arial" panose="020B0604020202020204" pitchFamily="34" charset="0"/>
                <a:cs typeface="Arial" panose="020B0604020202020204" pitchFamily="34" charset="0"/>
              </a:rPr>
              <a:t> Write it so a reader can understand your main story without reading the rest of the poster first.</a:t>
            </a:r>
          </a:p>
          <a:p>
            <a:r>
              <a:rPr lang="en-US" sz="2800" b="1" dirty="0">
                <a:latin typeface="Arial" panose="020B0604020202020204" pitchFamily="34" charset="0"/>
                <a:cs typeface="Arial" panose="020B0604020202020204" pitchFamily="34" charset="0"/>
              </a:rPr>
              <a:t>Tip for Poster Design: </a:t>
            </a:r>
            <a:r>
              <a:rPr lang="en-US" sz="2800" dirty="0">
                <a:latin typeface="Arial" panose="020B0604020202020204" pitchFamily="34" charset="0"/>
                <a:cs typeface="Arial" panose="020B0604020202020204" pitchFamily="34" charset="0"/>
              </a:rPr>
              <a:t>On a poster, an abstract should act as a minute summary covering the </a:t>
            </a:r>
            <a:r>
              <a:rPr lang="en-US" sz="2800" i="1" dirty="0">
                <a:latin typeface="Arial" panose="020B0604020202020204" pitchFamily="34" charset="0"/>
                <a:cs typeface="Arial" panose="020B0604020202020204" pitchFamily="34" charset="0"/>
              </a:rPr>
              <a:t>Why, How, What,</a:t>
            </a:r>
            <a:r>
              <a:rPr lang="en-US" sz="2800" dirty="0">
                <a:latin typeface="Arial" panose="020B0604020202020204" pitchFamily="34" charset="0"/>
                <a:cs typeface="Arial" panose="020B0604020202020204" pitchFamily="34" charset="0"/>
              </a:rPr>
              <a:t> and </a:t>
            </a:r>
            <a:r>
              <a:rPr lang="en-US" sz="2800" i="1" dirty="0">
                <a:latin typeface="Arial" panose="020B0604020202020204" pitchFamily="34" charset="0"/>
                <a:cs typeface="Arial" panose="020B0604020202020204" pitchFamily="34" charset="0"/>
              </a:rPr>
              <a:t>So What</a:t>
            </a:r>
            <a:r>
              <a:rPr lang="en-US" sz="2800" dirty="0">
                <a:latin typeface="Arial" panose="020B0604020202020204" pitchFamily="34" charset="0"/>
                <a:cs typeface="Arial" panose="020B0604020202020204" pitchFamily="34" charset="0"/>
              </a:rPr>
              <a:t> of the project.</a:t>
            </a:r>
          </a:p>
        </p:txBody>
      </p:sp>
      <p:sp>
        <p:nvSpPr>
          <p:cNvPr id="2" name="Text Placeholder 7">
            <a:extLst>
              <a:ext uri="{FF2B5EF4-FFF2-40B4-BE49-F238E27FC236}">
                <a16:creationId xmlns:a16="http://schemas.microsoft.com/office/drawing/2014/main" id="{D275FFEC-1D67-BF24-99DE-8EFD0B75D2BF}"/>
              </a:ext>
            </a:extLst>
          </p:cNvPr>
          <p:cNvSpPr txBox="1">
            <a:spLocks/>
          </p:cNvSpPr>
          <p:nvPr/>
        </p:nvSpPr>
        <p:spPr>
          <a:xfrm>
            <a:off x="12837931" y="12979406"/>
            <a:ext cx="13071814" cy="12826342"/>
          </a:xfrm>
          <a:prstGeom prst="rect">
            <a:avLst/>
          </a:prstGeom>
          <a:ln w="38100">
            <a:solidFill>
              <a:schemeClr val="tx1"/>
            </a:solidFill>
          </a:ln>
        </p:spPr>
        <p:txBody>
          <a:bodyPr wrap="square" lIns="261244" tIns="261244" rIns="261244" bIns="261244" anchor="t">
            <a:spAutoFit/>
          </a:bodyPr>
          <a:lstStyle>
            <a:lvl1pPr marL="0" indent="0" algn="l" defTabSz="3761185" rtl="0" eaLnBrk="0" fontAlgn="base" hangingPunct="0">
              <a:spcBef>
                <a:spcPct val="20000"/>
              </a:spcBef>
              <a:spcAft>
                <a:spcPct val="0"/>
              </a:spcAft>
              <a:buFont typeface="Arial" charset="0"/>
              <a:buNone/>
              <a:defRPr sz="21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73565" indent="-489833"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2pPr>
            <a:lvl3pPr marL="1763397" indent="-489833"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3pPr>
            <a:lvl4pPr marL="2302214" indent="-538817"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4pPr>
            <a:lvl5pPr marL="2694080" indent="-391866"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5pPr>
            <a:lvl6pPr marL="10345266"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6pPr>
            <a:lvl7pPr marL="12226223"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7pPr>
            <a:lvl8pPr marL="14107181"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8pPr>
            <a:lvl9pPr marL="15988137"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9pPr>
          </a:lstStyle>
          <a:p>
            <a:r>
              <a:rPr lang="en-US" sz="3600" b="1" dirty="0">
                <a:latin typeface="Arial" panose="020B0604020202020204" pitchFamily="34" charset="0"/>
                <a:cs typeface="Arial" panose="020B0604020202020204" pitchFamily="34" charset="0"/>
              </a:rPr>
              <a:t>General Poster Tips </a:t>
            </a:r>
          </a:p>
          <a:p>
            <a:r>
              <a:rPr lang="en-US" sz="3600" b="1" dirty="0">
                <a:latin typeface="Arial" panose="020B0604020202020204" pitchFamily="34" charset="0"/>
                <a:cs typeface="Arial" panose="020B0604020202020204" pitchFamily="34" charset="0"/>
              </a:rPr>
              <a:t>Strict Poster Dimensions:</a:t>
            </a:r>
            <a:r>
              <a:rPr lang="en-US" sz="3600" dirty="0">
                <a:latin typeface="Arial" panose="020B0604020202020204" pitchFamily="34" charset="0"/>
                <a:cs typeface="Arial" panose="020B0604020202020204" pitchFamily="34" charset="0"/>
              </a:rPr>
              <a:t> Your poster </a:t>
            </a:r>
            <a:r>
              <a:rPr lang="en-US" sz="3600" b="1" dirty="0">
                <a:latin typeface="Arial" panose="020B0604020202020204" pitchFamily="34" charset="0"/>
                <a:cs typeface="Arial" panose="020B0604020202020204" pitchFamily="34" charset="0"/>
              </a:rPr>
              <a:t>MUST be 42 inches wide by 34 inches high</a:t>
            </a:r>
            <a:r>
              <a:rPr lang="en-US" sz="3600" dirty="0">
                <a:latin typeface="Arial" panose="020B0604020202020204" pitchFamily="34" charset="0"/>
                <a:cs typeface="Arial" panose="020B0604020202020204" pitchFamily="34" charset="0"/>
              </a:rPr>
              <a:t> (landscape orientation). Double-check your page setup in PowerPoint or Canva </a:t>
            </a:r>
            <a:r>
              <a:rPr lang="en-US" sz="3600" i="1" dirty="0">
                <a:latin typeface="Arial" panose="020B0604020202020204" pitchFamily="34" charset="0"/>
                <a:cs typeface="Arial" panose="020B0604020202020204" pitchFamily="34" charset="0"/>
              </a:rPr>
              <a:t>before</a:t>
            </a:r>
            <a:r>
              <a:rPr lang="en-US" sz="3600" dirty="0">
                <a:latin typeface="Arial" panose="020B0604020202020204" pitchFamily="34" charset="0"/>
                <a:cs typeface="Arial" panose="020B0604020202020204" pitchFamily="34" charset="0"/>
              </a:rPr>
              <a:t> designing—incorrect sizes cannot be printed!  Submit your poster as pdf.</a:t>
            </a:r>
          </a:p>
          <a:p>
            <a:endParaRPr lang="en-US" sz="3600" dirty="0">
              <a:latin typeface="Arial" panose="020B0604020202020204" pitchFamily="34" charset="0"/>
              <a:cs typeface="Arial" panose="020B0604020202020204" pitchFamily="34" charset="0"/>
            </a:endParaRPr>
          </a:p>
          <a:p>
            <a:r>
              <a:rPr lang="en-US" sz="3600" b="1" dirty="0">
                <a:latin typeface="Arial" panose="020B0604020202020204" pitchFamily="34" charset="0"/>
                <a:cs typeface="Arial" panose="020B0604020202020204" pitchFamily="34" charset="0"/>
              </a:rPr>
              <a:t>Design for High Visual Impact:</a:t>
            </a:r>
            <a:r>
              <a:rPr lang="en-US" sz="3600" dirty="0">
                <a:latin typeface="Arial" panose="020B0604020202020204" pitchFamily="34" charset="0"/>
                <a:cs typeface="Arial" panose="020B0604020202020204" pitchFamily="34" charset="0"/>
              </a:rPr>
              <a:t> Use colors, diagrams, high-resolution pictures, and charts to make your poster engaging and unique. </a:t>
            </a:r>
          </a:p>
          <a:p>
            <a:r>
              <a:rPr lang="en-US" sz="3600" b="1" dirty="0">
                <a:latin typeface="Arial" panose="020B0604020202020204" pitchFamily="34" charset="0"/>
                <a:cs typeface="Arial" panose="020B0604020202020204" pitchFamily="34" charset="0"/>
              </a:rPr>
              <a:t>Use Bullet Points, Not Paragraphs:</a:t>
            </a:r>
            <a:r>
              <a:rPr lang="en-US" sz="3600" dirty="0">
                <a:latin typeface="Arial" panose="020B0604020202020204" pitchFamily="34" charset="0"/>
                <a:cs typeface="Arial" panose="020B0604020202020204" pitchFamily="34" charset="0"/>
              </a:rPr>
              <a:t> Keep text concise and scannable. Break information into short bullet points rather than long paragraphs of text.</a:t>
            </a:r>
          </a:p>
          <a:p>
            <a:r>
              <a:rPr lang="en-US" sz="3600" b="1" dirty="0">
                <a:latin typeface="Arial" panose="020B0604020202020204" pitchFamily="34" charset="0"/>
                <a:cs typeface="Arial" panose="020B0604020202020204" pitchFamily="34" charset="0"/>
              </a:rPr>
              <a:t>Ensure Readability from a Distance:</a:t>
            </a:r>
            <a:r>
              <a:rPr lang="en-US" sz="3600" dirty="0">
                <a:latin typeface="Arial" panose="020B0604020202020204" pitchFamily="34" charset="0"/>
                <a:cs typeface="Arial" panose="020B0604020202020204" pitchFamily="34" charset="0"/>
              </a:rPr>
              <a:t> Use a clean, sans-serif font (like Arial, Calibri, or Helvetica). Main text should be easy to read from 3–4 feet away (at least 24pt font size).</a:t>
            </a:r>
          </a:p>
          <a:p>
            <a:r>
              <a:rPr lang="en-US" sz="3600" b="1" dirty="0">
                <a:latin typeface="Arial" panose="020B0604020202020204" pitchFamily="34" charset="0"/>
                <a:cs typeface="Arial" panose="020B0604020202020204" pitchFamily="34" charset="0"/>
              </a:rPr>
              <a:t>Maintain Contrast &amp; Alignment:</a:t>
            </a:r>
            <a:r>
              <a:rPr lang="en-US" sz="3600" dirty="0">
                <a:latin typeface="Arial" panose="020B0604020202020204" pitchFamily="34" charset="0"/>
                <a:cs typeface="Arial" panose="020B0604020202020204" pitchFamily="34" charset="0"/>
              </a:rPr>
              <a:t> Ensure high contrast between text and background (e.g., dark text on a light background). Keep margins aligned so the poster looks clean and organized.</a:t>
            </a:r>
          </a:p>
          <a:p>
            <a:pPr marL="685800" indent="-685800" defTabSz="914400" eaLnBrk="1" fontAlgn="auto" hangingPunct="1">
              <a:spcBef>
                <a:spcPts val="0"/>
              </a:spcBef>
              <a:spcAft>
                <a:spcPts val="0"/>
              </a:spcAft>
              <a:buFontTx/>
              <a:buChar char="-"/>
            </a:pPr>
            <a:endParaRPr lang="en-US" sz="3600" dirty="0">
              <a:solidFill>
                <a:srgbClr val="FF0000"/>
              </a:solidFill>
              <a:latin typeface="Arial" panose="020B0604020202020204" pitchFamily="34" charset="0"/>
              <a:cs typeface="Arial" panose="020B0604020202020204" pitchFamily="34" charset="0"/>
            </a:endParaRPr>
          </a:p>
        </p:txBody>
      </p:sp>
      <p:sp>
        <p:nvSpPr>
          <p:cNvPr id="19" name="Text Placeholder 13">
            <a:extLst>
              <a:ext uri="{FF2B5EF4-FFF2-40B4-BE49-F238E27FC236}">
                <a16:creationId xmlns:a16="http://schemas.microsoft.com/office/drawing/2014/main" id="{4D815E1D-234E-5128-7B77-E59738BC709D}"/>
              </a:ext>
            </a:extLst>
          </p:cNvPr>
          <p:cNvSpPr txBox="1">
            <a:spLocks/>
          </p:cNvSpPr>
          <p:nvPr/>
        </p:nvSpPr>
        <p:spPr>
          <a:xfrm>
            <a:off x="26639917" y="25420870"/>
            <a:ext cx="10788560" cy="703479"/>
          </a:xfrm>
          <a:prstGeom prst="rect">
            <a:avLst/>
          </a:prstGeom>
          <a:noFill/>
        </p:spPr>
        <p:txBody>
          <a:bodyPr wrap="square" lIns="104498" tIns="104498" rIns="104498" bIns="104498" anchor="ctr" anchorCtr="0">
            <a:spAutoFit/>
          </a:bodyPr>
          <a:lstStyle>
            <a:lvl1pPr marL="0" indent="0" algn="ctr" defTabSz="3761185" rtl="0" eaLnBrk="0" fontAlgn="base" hangingPunct="0">
              <a:spcBef>
                <a:spcPct val="20000"/>
              </a:spcBef>
              <a:spcAft>
                <a:spcPct val="0"/>
              </a:spcAft>
              <a:buFont typeface="Arial" charset="0"/>
              <a:buNone/>
              <a:defRPr sz="3150" b="1" u="sng" kern="1200" baseline="0">
                <a:solidFill>
                  <a:schemeClr val="accent5">
                    <a:lumMod val="50000"/>
                  </a:schemeClr>
                </a:solidFill>
                <a:latin typeface="+mn-lt"/>
                <a:ea typeface="+mn-ea"/>
                <a:cs typeface="+mn-cs"/>
              </a:defRPr>
            </a:lvl1pPr>
            <a:lvl2pPr marL="3056335" indent="-1175147" algn="l" defTabSz="3761185" rtl="0" eaLnBrk="0" fontAlgn="base" hangingPunct="0">
              <a:spcBef>
                <a:spcPct val="20000"/>
              </a:spcBef>
              <a:spcAft>
                <a:spcPct val="0"/>
              </a:spcAft>
              <a:buFont typeface="Arial" charset="0"/>
              <a:buChar char="–"/>
              <a:defRPr sz="11550" kern="1200">
                <a:solidFill>
                  <a:schemeClr val="tx1"/>
                </a:solidFill>
                <a:latin typeface="+mn-lt"/>
                <a:ea typeface="+mn-ea"/>
                <a:cs typeface="+mn-cs"/>
              </a:defRPr>
            </a:lvl2pPr>
            <a:lvl3pPr marL="4701779" indent="-939404" algn="l" defTabSz="3761185" rtl="0" eaLnBrk="0" fontAlgn="base" hangingPunct="0">
              <a:spcBef>
                <a:spcPct val="20000"/>
              </a:spcBef>
              <a:spcAft>
                <a:spcPct val="0"/>
              </a:spcAft>
              <a:buFont typeface="Arial" charset="0"/>
              <a:buChar char="•"/>
              <a:defRPr sz="9900" kern="1200">
                <a:solidFill>
                  <a:schemeClr val="tx1"/>
                </a:solidFill>
                <a:latin typeface="+mn-lt"/>
                <a:ea typeface="+mn-ea"/>
                <a:cs typeface="+mn-cs"/>
              </a:defRPr>
            </a:lvl3pPr>
            <a:lvl4pPr marL="6582966" indent="-939404" algn="l" defTabSz="3761185" rtl="0" eaLnBrk="0" fontAlgn="base" hangingPunct="0">
              <a:spcBef>
                <a:spcPct val="20000"/>
              </a:spcBef>
              <a:spcAft>
                <a:spcPct val="0"/>
              </a:spcAft>
              <a:buFont typeface="Arial" charset="0"/>
              <a:buChar char="–"/>
              <a:defRPr sz="8250" kern="1200">
                <a:solidFill>
                  <a:schemeClr val="tx1"/>
                </a:solidFill>
                <a:latin typeface="+mn-lt"/>
                <a:ea typeface="+mn-ea"/>
                <a:cs typeface="+mn-cs"/>
              </a:defRPr>
            </a:lvl4pPr>
            <a:lvl5pPr marL="8464154" indent="-939404" algn="l" defTabSz="3761185" rtl="0" eaLnBrk="0" fontAlgn="base" hangingPunct="0">
              <a:spcBef>
                <a:spcPct val="20000"/>
              </a:spcBef>
              <a:spcAft>
                <a:spcPct val="0"/>
              </a:spcAft>
              <a:buFont typeface="Arial" charset="0"/>
              <a:buChar char="»"/>
              <a:defRPr sz="8250" kern="1200">
                <a:solidFill>
                  <a:schemeClr val="tx1"/>
                </a:solidFill>
                <a:latin typeface="+mn-lt"/>
                <a:ea typeface="+mn-ea"/>
                <a:cs typeface="+mn-cs"/>
              </a:defRPr>
            </a:lvl5pPr>
            <a:lvl6pPr marL="10345266"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6pPr>
            <a:lvl7pPr marL="12226223"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7pPr>
            <a:lvl8pPr marL="14107181"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8pPr>
            <a:lvl9pPr marL="15988137"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9pPr>
          </a:lstStyle>
          <a:p>
            <a:r>
              <a:rPr lang="en-US" sz="3200" dirty="0">
                <a:latin typeface="Arial" panose="020B0604020202020204" pitchFamily="34" charset="0"/>
                <a:cs typeface="Arial" panose="020B0604020202020204" pitchFamily="34" charset="0"/>
              </a:rPr>
              <a:t>Acknowledgements</a:t>
            </a:r>
          </a:p>
        </p:txBody>
      </p:sp>
      <p:sp>
        <p:nvSpPr>
          <p:cNvPr id="20" name="Text Placeholder 14">
            <a:extLst>
              <a:ext uri="{FF2B5EF4-FFF2-40B4-BE49-F238E27FC236}">
                <a16:creationId xmlns:a16="http://schemas.microsoft.com/office/drawing/2014/main" id="{D998DF70-6568-92E1-1687-EB1961791F26}"/>
              </a:ext>
            </a:extLst>
          </p:cNvPr>
          <p:cNvSpPr txBox="1">
            <a:spLocks/>
          </p:cNvSpPr>
          <p:nvPr/>
        </p:nvSpPr>
        <p:spPr>
          <a:xfrm>
            <a:off x="26467723" y="25977897"/>
            <a:ext cx="11461174" cy="2078784"/>
          </a:xfrm>
          <a:prstGeom prst="rect">
            <a:avLst/>
          </a:prstGeom>
        </p:spPr>
        <p:txBody>
          <a:bodyPr wrap="square" lIns="261244" tIns="261244" rIns="261244" bIns="261244">
            <a:spAutoFit/>
          </a:bodyPr>
          <a:lstStyle>
            <a:lvl1pPr marL="0" indent="0" algn="l" defTabSz="3761185" rtl="0" eaLnBrk="0" fontAlgn="base" hangingPunct="0">
              <a:spcBef>
                <a:spcPct val="20000"/>
              </a:spcBef>
              <a:spcAft>
                <a:spcPct val="0"/>
              </a:spcAft>
              <a:buFont typeface="Arial" charset="0"/>
              <a:buNone/>
              <a:defRPr sz="21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73565" indent="-489833"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2pPr>
            <a:lvl3pPr marL="1763397" indent="-489833"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3pPr>
            <a:lvl4pPr marL="2302214" indent="-538817"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4pPr>
            <a:lvl5pPr marL="2694080" indent="-391866"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5pPr>
            <a:lvl6pPr marL="10345266"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6pPr>
            <a:lvl7pPr marL="12226223"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7pPr>
            <a:lvl8pPr marL="14107181"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8pPr>
            <a:lvl9pPr marL="15988137"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List research program, grant numbers, sponsoring agencies that supported the project (i.e.  REU, Emerging Scholars, CUNY Research Scholars, RISE, NASA)</a:t>
            </a:r>
          </a:p>
          <a:p>
            <a:pPr marL="457200" indent="-457200">
              <a:buFontTx/>
              <a:buChar char="-"/>
            </a:pPr>
            <a:r>
              <a:rPr lang="en-US" sz="2400" b="1" dirty="0">
                <a:latin typeface="Arial" panose="020B0604020202020204" pitchFamily="34" charset="0"/>
                <a:cs typeface="Arial" panose="020B0604020202020204" pitchFamily="34" charset="0"/>
              </a:rPr>
              <a:t>Tip for Poster Design:</a:t>
            </a:r>
            <a:r>
              <a:rPr lang="en-US" sz="2400" dirty="0">
                <a:latin typeface="Arial" panose="020B0604020202020204" pitchFamily="34" charset="0"/>
                <a:cs typeface="Arial" panose="020B0604020202020204" pitchFamily="34" charset="0"/>
              </a:rPr>
              <a:t> The Acknowledgements section can share a bottom corner panel with the </a:t>
            </a:r>
            <a:r>
              <a:rPr lang="en-US" sz="2400" b="1" dirty="0">
                <a:latin typeface="Arial" panose="020B0604020202020204" pitchFamily="34" charset="0"/>
                <a:cs typeface="Arial" panose="020B0604020202020204" pitchFamily="34" charset="0"/>
              </a:rPr>
              <a:t>Bibliography</a:t>
            </a:r>
            <a:r>
              <a:rPr lang="en-US" sz="2400" dirty="0">
                <a:latin typeface="Arial" panose="020B0604020202020204" pitchFamily="34" charset="0"/>
                <a:cs typeface="Arial" panose="020B0604020202020204" pitchFamily="34" charset="0"/>
              </a:rPr>
              <a:t> using a smaller font size (12–16 pt)</a:t>
            </a:r>
          </a:p>
        </p:txBody>
      </p:sp>
      <p:sp>
        <p:nvSpPr>
          <p:cNvPr id="23" name="Text Placeholder 13">
            <a:extLst>
              <a:ext uri="{FF2B5EF4-FFF2-40B4-BE49-F238E27FC236}">
                <a16:creationId xmlns:a16="http://schemas.microsoft.com/office/drawing/2014/main" id="{98661D27-E86A-5B49-01F8-76A76435CEEE}"/>
              </a:ext>
            </a:extLst>
          </p:cNvPr>
          <p:cNvSpPr txBox="1">
            <a:spLocks/>
          </p:cNvSpPr>
          <p:nvPr/>
        </p:nvSpPr>
        <p:spPr>
          <a:xfrm>
            <a:off x="25725676" y="28261968"/>
            <a:ext cx="11879025" cy="703479"/>
          </a:xfrm>
          <a:prstGeom prst="rect">
            <a:avLst/>
          </a:prstGeom>
          <a:noFill/>
        </p:spPr>
        <p:txBody>
          <a:bodyPr wrap="square" lIns="104498" tIns="104498" rIns="104498" bIns="104498" anchor="ctr" anchorCtr="0">
            <a:spAutoFit/>
          </a:bodyPr>
          <a:lstStyle>
            <a:lvl1pPr marL="0" indent="0" algn="ctr" defTabSz="3761185" rtl="0" eaLnBrk="0" fontAlgn="base" hangingPunct="0">
              <a:spcBef>
                <a:spcPct val="20000"/>
              </a:spcBef>
              <a:spcAft>
                <a:spcPct val="0"/>
              </a:spcAft>
              <a:buFont typeface="Arial" charset="0"/>
              <a:buNone/>
              <a:defRPr sz="3150" b="1" u="sng" kern="1200" baseline="0">
                <a:solidFill>
                  <a:schemeClr val="accent5">
                    <a:lumMod val="50000"/>
                  </a:schemeClr>
                </a:solidFill>
                <a:latin typeface="+mn-lt"/>
                <a:ea typeface="+mn-ea"/>
                <a:cs typeface="+mn-cs"/>
              </a:defRPr>
            </a:lvl1pPr>
            <a:lvl2pPr marL="3056335" indent="-1175147" algn="l" defTabSz="3761185" rtl="0" eaLnBrk="0" fontAlgn="base" hangingPunct="0">
              <a:spcBef>
                <a:spcPct val="20000"/>
              </a:spcBef>
              <a:spcAft>
                <a:spcPct val="0"/>
              </a:spcAft>
              <a:buFont typeface="Arial" charset="0"/>
              <a:buChar char="–"/>
              <a:defRPr sz="11550" kern="1200">
                <a:solidFill>
                  <a:schemeClr val="tx1"/>
                </a:solidFill>
                <a:latin typeface="+mn-lt"/>
                <a:ea typeface="+mn-ea"/>
                <a:cs typeface="+mn-cs"/>
              </a:defRPr>
            </a:lvl2pPr>
            <a:lvl3pPr marL="4701779" indent="-939404" algn="l" defTabSz="3761185" rtl="0" eaLnBrk="0" fontAlgn="base" hangingPunct="0">
              <a:spcBef>
                <a:spcPct val="20000"/>
              </a:spcBef>
              <a:spcAft>
                <a:spcPct val="0"/>
              </a:spcAft>
              <a:buFont typeface="Arial" charset="0"/>
              <a:buChar char="•"/>
              <a:defRPr sz="9900" kern="1200">
                <a:solidFill>
                  <a:schemeClr val="tx1"/>
                </a:solidFill>
                <a:latin typeface="+mn-lt"/>
                <a:ea typeface="+mn-ea"/>
                <a:cs typeface="+mn-cs"/>
              </a:defRPr>
            </a:lvl3pPr>
            <a:lvl4pPr marL="6582966" indent="-939404" algn="l" defTabSz="3761185" rtl="0" eaLnBrk="0" fontAlgn="base" hangingPunct="0">
              <a:spcBef>
                <a:spcPct val="20000"/>
              </a:spcBef>
              <a:spcAft>
                <a:spcPct val="0"/>
              </a:spcAft>
              <a:buFont typeface="Arial" charset="0"/>
              <a:buChar char="–"/>
              <a:defRPr sz="8250" kern="1200">
                <a:solidFill>
                  <a:schemeClr val="tx1"/>
                </a:solidFill>
                <a:latin typeface="+mn-lt"/>
                <a:ea typeface="+mn-ea"/>
                <a:cs typeface="+mn-cs"/>
              </a:defRPr>
            </a:lvl4pPr>
            <a:lvl5pPr marL="8464154" indent="-939404" algn="l" defTabSz="3761185" rtl="0" eaLnBrk="0" fontAlgn="base" hangingPunct="0">
              <a:spcBef>
                <a:spcPct val="20000"/>
              </a:spcBef>
              <a:spcAft>
                <a:spcPct val="0"/>
              </a:spcAft>
              <a:buFont typeface="Arial" charset="0"/>
              <a:buChar char="»"/>
              <a:defRPr sz="8250" kern="1200">
                <a:solidFill>
                  <a:schemeClr val="tx1"/>
                </a:solidFill>
                <a:latin typeface="+mn-lt"/>
                <a:ea typeface="+mn-ea"/>
                <a:cs typeface="+mn-cs"/>
              </a:defRPr>
            </a:lvl5pPr>
            <a:lvl6pPr marL="10345266"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6pPr>
            <a:lvl7pPr marL="12226223"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7pPr>
            <a:lvl8pPr marL="14107181"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8pPr>
            <a:lvl9pPr marL="15988137"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9pPr>
          </a:lstStyle>
          <a:p>
            <a:r>
              <a:rPr lang="en-US" sz="3200" dirty="0">
                <a:latin typeface="Arial" panose="020B0604020202020204" pitchFamily="34" charset="0"/>
                <a:cs typeface="Arial" panose="020B0604020202020204" pitchFamily="34" charset="0"/>
              </a:rPr>
              <a:t>AI Use Disclosure Statement</a:t>
            </a:r>
          </a:p>
        </p:txBody>
      </p:sp>
      <p:sp>
        <p:nvSpPr>
          <p:cNvPr id="25" name="Text Placeholder 14">
            <a:extLst>
              <a:ext uri="{FF2B5EF4-FFF2-40B4-BE49-F238E27FC236}">
                <a16:creationId xmlns:a16="http://schemas.microsoft.com/office/drawing/2014/main" id="{4C5C0A97-4A75-D166-FB8A-56F4D9115241}"/>
              </a:ext>
            </a:extLst>
          </p:cNvPr>
          <p:cNvSpPr txBox="1">
            <a:spLocks/>
          </p:cNvSpPr>
          <p:nvPr/>
        </p:nvSpPr>
        <p:spPr>
          <a:xfrm>
            <a:off x="26476036" y="28672544"/>
            <a:ext cx="11209191" cy="2558916"/>
          </a:xfrm>
          <a:prstGeom prst="rect">
            <a:avLst/>
          </a:prstGeom>
        </p:spPr>
        <p:txBody>
          <a:bodyPr wrap="square" lIns="261244" tIns="261244" rIns="261244" bIns="261244">
            <a:spAutoFit/>
          </a:bodyPr>
          <a:lstStyle>
            <a:lvl1pPr marL="0" indent="0" algn="l" defTabSz="3761185" rtl="0" eaLnBrk="0" fontAlgn="base" hangingPunct="0">
              <a:spcBef>
                <a:spcPct val="20000"/>
              </a:spcBef>
              <a:spcAft>
                <a:spcPct val="0"/>
              </a:spcAft>
              <a:buFont typeface="Arial" charset="0"/>
              <a:buNone/>
              <a:defRPr sz="21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73565" indent="-489833"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2pPr>
            <a:lvl3pPr marL="1763397" indent="-489833"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3pPr>
            <a:lvl4pPr marL="2302214" indent="-538817"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4pPr>
            <a:lvl5pPr marL="2694080" indent="-391866" algn="l" defTabSz="3761185" rtl="0" eaLnBrk="0" fontAlgn="base" hangingPunct="0">
              <a:spcBef>
                <a:spcPct val="20000"/>
              </a:spcBef>
              <a:spcAft>
                <a:spcPct val="0"/>
              </a:spcAft>
              <a:buFont typeface="Arial" charset="0"/>
              <a:buChar char="»"/>
              <a:defRPr sz="2100" kern="1200">
                <a:solidFill>
                  <a:schemeClr val="tx1"/>
                </a:solidFill>
                <a:latin typeface="Trebuchet MS" pitchFamily="34" charset="0"/>
                <a:ea typeface="+mn-ea"/>
                <a:cs typeface="+mn-cs"/>
              </a:defRPr>
            </a:lvl5pPr>
            <a:lvl6pPr marL="10345266"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6pPr>
            <a:lvl7pPr marL="12226223"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7pPr>
            <a:lvl8pPr marL="14107181"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8pPr>
            <a:lvl9pPr marL="15988137" indent="-940479" algn="l" defTabSz="3761915" rtl="0" eaLnBrk="1" latinLnBrk="0" hangingPunct="1">
              <a:spcBef>
                <a:spcPct val="20000"/>
              </a:spcBef>
              <a:buFont typeface="Arial" pitchFamily="34" charset="0"/>
              <a:buChar char="•"/>
              <a:defRPr sz="8250" kern="1200">
                <a:solidFill>
                  <a:schemeClr val="tx1"/>
                </a:solidFill>
                <a:latin typeface="+mn-lt"/>
                <a:ea typeface="+mn-ea"/>
                <a:cs typeface="+mn-cs"/>
              </a:defRPr>
            </a:lvl9pPr>
          </a:lstStyle>
          <a:p>
            <a:pPr>
              <a:spcBef>
                <a:spcPts val="0"/>
              </a:spcBef>
            </a:pPr>
            <a:r>
              <a:rPr lang="en-US" sz="2400" dirty="0">
                <a:latin typeface="Arial" panose="020B0604020202020204" pitchFamily="34" charset="0"/>
                <a:cs typeface="Arial" panose="020B0604020202020204" pitchFamily="34" charset="0"/>
              </a:rPr>
              <a:t>If your project used AI in any capacity – edit the following statement</a:t>
            </a:r>
          </a:p>
          <a:p>
            <a:pPr>
              <a:spcBef>
                <a:spcPts val="0"/>
              </a:spcBef>
            </a:pPr>
            <a:r>
              <a:rPr lang="en-US" sz="2400" dirty="0">
                <a:latin typeface="Arial" panose="020B0604020202020204" pitchFamily="34" charset="0"/>
                <a:cs typeface="Arial" panose="020B0604020202020204" pitchFamily="34" charset="0"/>
              </a:rPr>
              <a:t>[Name of AI] was utilized for [list functions/prompt, e.g., outline/data </a:t>
            </a:r>
          </a:p>
          <a:p>
            <a:pPr>
              <a:spcBef>
                <a:spcPts val="0"/>
              </a:spcBef>
            </a:pPr>
            <a:r>
              <a:rPr lang="en-US" sz="2400" dirty="0">
                <a:latin typeface="Arial" panose="020B0604020202020204" pitchFamily="34" charset="0"/>
                <a:cs typeface="Arial" panose="020B0604020202020204" pitchFamily="34" charset="0"/>
              </a:rPr>
              <a:t>analysis/generate images/grammar/writing editing]. All AI-generated outputs were reviewed and verified for accuracy by the authors. </a:t>
            </a:r>
          </a:p>
          <a:p>
            <a:pPr>
              <a:spcBef>
                <a:spcPts val="0"/>
              </a:spcBef>
            </a:pPr>
            <a:r>
              <a:rPr lang="en-US" sz="1800" dirty="0">
                <a:latin typeface="Arial" panose="020B0604020202020204" pitchFamily="34" charset="0"/>
                <a:cs typeface="Arial" panose="020B0604020202020204" pitchFamily="34" charset="0"/>
              </a:rPr>
              <a:t>{Gemini was utilized to update the existing poster guidelines.  All AI-generated outputs were reviewed and verified for accuracy}</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9916239"/>
      </p:ext>
    </p:extLst>
  </p:cSld>
  <p:clrMapOvr>
    <a:masterClrMapping/>
  </p:clrMapOvr>
</p:sld>
</file>

<file path=ppt/theme/theme1.xml><?xml version="1.0" encoding="utf-8"?>
<a:theme xmlns:a="http://schemas.openxmlformats.org/drawingml/2006/main" name="PosterPresentations.com-36x56-Template-V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8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PosterPresentations.com-36x56-Template-V3</Template>
  <TotalTime>63</TotalTime>
  <Words>1488</Words>
  <Application>Microsoft Office PowerPoint</Application>
  <PresentationFormat>Custom</PresentationFormat>
  <Paragraphs>71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Times New Roman</vt:lpstr>
      <vt:lpstr>Trebuchet MS</vt:lpstr>
      <vt:lpstr>PosterPresentations.com-36x56-Template-V3</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Template</dc:title>
  <dc:subject>Undergraduate Research</dc:subject>
  <cp:lastModifiedBy>Diana Samaroo</cp:lastModifiedBy>
  <cp:revision>1</cp:revision>
  <dcterms:created xsi:type="dcterms:W3CDTF">2018-11-07T01:23:59Z</dcterms:created>
  <dcterms:modified xsi:type="dcterms:W3CDTF">2026-07-22T15:46:29Z</dcterms:modified>
</cp:coreProperties>
</file>