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1"/>
  </p:sldMasterIdLst>
  <p:notesMasterIdLst>
    <p:notesMasterId r:id="rId3"/>
  </p:notesMasterIdLst>
  <p:sldIdLst>
    <p:sldId id="256" r:id="rId2"/>
  </p:sldIdLst>
  <p:sldSz cx="38404800" cy="31089600"/>
  <p:notesSz cx="6858000" cy="9144000"/>
  <p:defaultTextStyle>
    <a:defPPr>
      <a:defRPr lang="en-US"/>
    </a:defPPr>
    <a:lvl1pPr algn="l" defTabSz="4142318" rtl="0" fontAlgn="base">
      <a:spcBef>
        <a:spcPct val="0"/>
      </a:spcBef>
      <a:spcAft>
        <a:spcPct val="0"/>
      </a:spcAft>
      <a:defRPr sz="8095" kern="1200">
        <a:solidFill>
          <a:schemeClr val="tx1"/>
        </a:solidFill>
        <a:latin typeface="Calibri" pitchFamily="34" charset="0"/>
        <a:ea typeface="+mn-ea"/>
        <a:cs typeface="Arial" charset="0"/>
      </a:defRPr>
    </a:lvl1pPr>
    <a:lvl2pPr marL="2070504" indent="-1692856" algn="l" defTabSz="4142318" rtl="0" fontAlgn="base">
      <a:spcBef>
        <a:spcPct val="0"/>
      </a:spcBef>
      <a:spcAft>
        <a:spcPct val="0"/>
      </a:spcAft>
      <a:defRPr sz="8095" kern="1200">
        <a:solidFill>
          <a:schemeClr val="tx1"/>
        </a:solidFill>
        <a:latin typeface="Calibri" pitchFamily="34" charset="0"/>
        <a:ea typeface="+mn-ea"/>
        <a:cs typeface="Arial" charset="0"/>
      </a:defRPr>
    </a:lvl2pPr>
    <a:lvl3pPr marL="4142318" indent="-3387024" algn="l" defTabSz="4142318" rtl="0" fontAlgn="base">
      <a:spcBef>
        <a:spcPct val="0"/>
      </a:spcBef>
      <a:spcAft>
        <a:spcPct val="0"/>
      </a:spcAft>
      <a:defRPr sz="8095" kern="1200">
        <a:solidFill>
          <a:schemeClr val="tx1"/>
        </a:solidFill>
        <a:latin typeface="Calibri" pitchFamily="34" charset="0"/>
        <a:ea typeface="+mn-ea"/>
        <a:cs typeface="Arial" charset="0"/>
      </a:defRPr>
    </a:lvl3pPr>
    <a:lvl4pPr marL="6214133" indent="-5081191" algn="l" defTabSz="4142318" rtl="0" fontAlgn="base">
      <a:spcBef>
        <a:spcPct val="0"/>
      </a:spcBef>
      <a:spcAft>
        <a:spcPct val="0"/>
      </a:spcAft>
      <a:defRPr sz="8095" kern="1200">
        <a:solidFill>
          <a:schemeClr val="tx1"/>
        </a:solidFill>
        <a:latin typeface="Calibri" pitchFamily="34" charset="0"/>
        <a:ea typeface="+mn-ea"/>
        <a:cs typeface="Arial" charset="0"/>
      </a:defRPr>
    </a:lvl4pPr>
    <a:lvl5pPr marL="8285947" indent="-6775358" algn="l" defTabSz="4142318" rtl="0" fontAlgn="base">
      <a:spcBef>
        <a:spcPct val="0"/>
      </a:spcBef>
      <a:spcAft>
        <a:spcPct val="0"/>
      </a:spcAft>
      <a:defRPr sz="8095" kern="1200">
        <a:solidFill>
          <a:schemeClr val="tx1"/>
        </a:solidFill>
        <a:latin typeface="Calibri" pitchFamily="34" charset="0"/>
        <a:ea typeface="+mn-ea"/>
        <a:cs typeface="Arial" charset="0"/>
      </a:defRPr>
    </a:lvl5pPr>
    <a:lvl6pPr marL="1888236" algn="l" defTabSz="755294" rtl="0" eaLnBrk="1" latinLnBrk="0" hangingPunct="1">
      <a:defRPr sz="8095" kern="1200">
        <a:solidFill>
          <a:schemeClr val="tx1"/>
        </a:solidFill>
        <a:latin typeface="Calibri" pitchFamily="34" charset="0"/>
        <a:ea typeface="+mn-ea"/>
        <a:cs typeface="Arial" charset="0"/>
      </a:defRPr>
    </a:lvl6pPr>
    <a:lvl7pPr marL="2265883" algn="l" defTabSz="755294" rtl="0" eaLnBrk="1" latinLnBrk="0" hangingPunct="1">
      <a:defRPr sz="8095" kern="1200">
        <a:solidFill>
          <a:schemeClr val="tx1"/>
        </a:solidFill>
        <a:latin typeface="Calibri" pitchFamily="34" charset="0"/>
        <a:ea typeface="+mn-ea"/>
        <a:cs typeface="Arial" charset="0"/>
      </a:defRPr>
    </a:lvl7pPr>
    <a:lvl8pPr marL="2643530" algn="l" defTabSz="755294" rtl="0" eaLnBrk="1" latinLnBrk="0" hangingPunct="1">
      <a:defRPr sz="8095" kern="1200">
        <a:solidFill>
          <a:schemeClr val="tx1"/>
        </a:solidFill>
        <a:latin typeface="Calibri" pitchFamily="34" charset="0"/>
        <a:ea typeface="+mn-ea"/>
        <a:cs typeface="Arial" charset="0"/>
      </a:defRPr>
    </a:lvl8pPr>
    <a:lvl9pPr marL="3021178" algn="l" defTabSz="755294" rtl="0" eaLnBrk="1" latinLnBrk="0" hangingPunct="1">
      <a:defRPr sz="8095"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3232" userDrawn="1">
          <p15:clr>
            <a:srgbClr val="A4A3A4"/>
          </p15:clr>
        </p15:guide>
        <p15:guide id="2" orient="horz" pos="272" userDrawn="1">
          <p15:clr>
            <a:srgbClr val="A4A3A4"/>
          </p15:clr>
        </p15:guide>
        <p15:guide id="3" orient="horz" pos="19040" userDrawn="1">
          <p15:clr>
            <a:srgbClr val="A4A3A4"/>
          </p15:clr>
        </p15:guide>
        <p15:guide id="4" orient="horz" userDrawn="1">
          <p15:clr>
            <a:srgbClr val="A4A3A4"/>
          </p15:clr>
        </p15:guide>
        <p15:guide id="5" pos="509" userDrawn="1">
          <p15:clr>
            <a:srgbClr val="A4A3A4"/>
          </p15:clr>
        </p15:guide>
        <p15:guide id="6" pos="2368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2E5615-B199-DAAE-0359-24E95220D9C1}" v="121" dt="2025-03-24T13:55:39.6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854" autoAdjust="0"/>
    <p:restoredTop sz="95680" autoAdjust="0"/>
  </p:normalViewPr>
  <p:slideViewPr>
    <p:cSldViewPr snapToGrid="0" snapToObjects="1" showGuides="1">
      <p:cViewPr varScale="1">
        <p:scale>
          <a:sx n="16" d="100"/>
          <a:sy n="16" d="100"/>
        </p:scale>
        <p:origin x="1524" y="80"/>
      </p:cViewPr>
      <p:guideLst>
        <p:guide orient="horz" pos="3232"/>
        <p:guide orient="horz" pos="272"/>
        <p:guide orient="horz" pos="19040"/>
        <p:guide orient="horz"/>
        <p:guide pos="509"/>
        <p:guide pos="2368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5015886"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5015886" fontAlgn="auto">
              <a:spcBef>
                <a:spcPts val="0"/>
              </a:spcBef>
              <a:spcAft>
                <a:spcPts val="0"/>
              </a:spcAft>
              <a:defRPr sz="1200">
                <a:latin typeface="+mn-lt"/>
                <a:cs typeface="+mn-cs"/>
              </a:defRPr>
            </a:lvl1pPr>
          </a:lstStyle>
          <a:p>
            <a:pPr>
              <a:defRPr/>
            </a:pPr>
            <a:fld id="{B64766A8-2453-4D11-B0DC-C50DB852D1DA}" type="datetimeFigureOut">
              <a:rPr lang="en-US"/>
              <a:pPr>
                <a:defRPr/>
              </a:pPr>
              <a:t>3/28/2025</a:t>
            </a:fld>
            <a:endParaRPr lang="en-US" dirty="0"/>
          </a:p>
        </p:txBody>
      </p:sp>
      <p:sp>
        <p:nvSpPr>
          <p:cNvPr id="4" name="Slide Image Placeholder 3"/>
          <p:cNvSpPr>
            <a:spLocks noGrp="1" noRot="1" noChangeAspect="1"/>
          </p:cNvSpPr>
          <p:nvPr>
            <p:ph type="sldImg" idx="2"/>
          </p:nvPr>
        </p:nvSpPr>
        <p:spPr>
          <a:xfrm>
            <a:off x="1311275" y="685800"/>
            <a:ext cx="423545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5015886"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defTabSz="5015886" fontAlgn="auto">
              <a:spcBef>
                <a:spcPts val="0"/>
              </a:spcBef>
              <a:spcAft>
                <a:spcPts val="0"/>
              </a:spcAft>
              <a:defRPr sz="1200">
                <a:latin typeface="+mn-lt"/>
                <a:cs typeface="+mn-cs"/>
              </a:defRPr>
            </a:lvl1pPr>
          </a:lstStyle>
          <a:p>
            <a:pPr>
              <a:defRPr/>
            </a:pPr>
            <a:fld id="{C864C5C9-8908-41AA-A679-DA3363EBEEDA}" type="slidenum">
              <a:rPr lang="en-US"/>
              <a:pPr>
                <a:defRPr/>
              </a:pPr>
              <a:t>‹#›</a:t>
            </a:fld>
            <a:endParaRPr lang="en-US" dirty="0"/>
          </a:p>
        </p:txBody>
      </p:sp>
    </p:spTree>
    <p:extLst>
      <p:ext uri="{BB962C8B-B14F-4D97-AF65-F5344CB8AC3E}">
        <p14:creationId xmlns:p14="http://schemas.microsoft.com/office/powerpoint/2010/main" val="2506986161"/>
      </p:ext>
    </p:extLst>
  </p:cSld>
  <p:clrMap bg1="lt1" tx1="dk1" bg2="lt2" tx2="dk2" accent1="accent1" accent2="accent2" accent3="accent3" accent4="accent4" accent5="accent5" accent6="accent6" hlink="hlink" folHlink="folHlink"/>
  <p:notesStyle>
    <a:lvl1pPr algn="l" defTabSz="4142318" rtl="0" eaLnBrk="0" fontAlgn="base" hangingPunct="0">
      <a:spcBef>
        <a:spcPct val="30000"/>
      </a:spcBef>
      <a:spcAft>
        <a:spcPct val="0"/>
      </a:spcAft>
      <a:defRPr sz="5452" kern="1200">
        <a:solidFill>
          <a:schemeClr val="tx1"/>
        </a:solidFill>
        <a:latin typeface="+mn-lt"/>
        <a:ea typeface="+mn-ea"/>
        <a:cs typeface="+mn-cs"/>
      </a:defRPr>
    </a:lvl1pPr>
    <a:lvl2pPr marL="2070504" algn="l" defTabSz="4142318" rtl="0" eaLnBrk="0" fontAlgn="base" hangingPunct="0">
      <a:spcBef>
        <a:spcPct val="30000"/>
      </a:spcBef>
      <a:spcAft>
        <a:spcPct val="0"/>
      </a:spcAft>
      <a:defRPr sz="5452" kern="1200">
        <a:solidFill>
          <a:schemeClr val="tx1"/>
        </a:solidFill>
        <a:latin typeface="+mn-lt"/>
        <a:ea typeface="+mn-ea"/>
        <a:cs typeface="+mn-cs"/>
      </a:defRPr>
    </a:lvl2pPr>
    <a:lvl3pPr marL="4142318" algn="l" defTabSz="4142318" rtl="0" eaLnBrk="0" fontAlgn="base" hangingPunct="0">
      <a:spcBef>
        <a:spcPct val="30000"/>
      </a:spcBef>
      <a:spcAft>
        <a:spcPct val="0"/>
      </a:spcAft>
      <a:defRPr sz="5452" kern="1200">
        <a:solidFill>
          <a:schemeClr val="tx1"/>
        </a:solidFill>
        <a:latin typeface="+mn-lt"/>
        <a:ea typeface="+mn-ea"/>
        <a:cs typeface="+mn-cs"/>
      </a:defRPr>
    </a:lvl3pPr>
    <a:lvl4pPr marL="6214133" algn="l" defTabSz="4142318" rtl="0" eaLnBrk="0" fontAlgn="base" hangingPunct="0">
      <a:spcBef>
        <a:spcPct val="30000"/>
      </a:spcBef>
      <a:spcAft>
        <a:spcPct val="0"/>
      </a:spcAft>
      <a:defRPr sz="5452" kern="1200">
        <a:solidFill>
          <a:schemeClr val="tx1"/>
        </a:solidFill>
        <a:latin typeface="+mn-lt"/>
        <a:ea typeface="+mn-ea"/>
        <a:cs typeface="+mn-cs"/>
      </a:defRPr>
    </a:lvl4pPr>
    <a:lvl5pPr marL="8285947" algn="l" defTabSz="4142318" rtl="0" eaLnBrk="0" fontAlgn="base" hangingPunct="0">
      <a:spcBef>
        <a:spcPct val="30000"/>
      </a:spcBef>
      <a:spcAft>
        <a:spcPct val="0"/>
      </a:spcAft>
      <a:defRPr sz="5452" kern="1200">
        <a:solidFill>
          <a:schemeClr val="tx1"/>
        </a:solidFill>
        <a:latin typeface="+mn-lt"/>
        <a:ea typeface="+mn-ea"/>
        <a:cs typeface="+mn-cs"/>
      </a:defRPr>
    </a:lvl5pPr>
    <a:lvl6pPr marL="10357805" algn="l" defTabSz="4143122" rtl="0" eaLnBrk="1" latinLnBrk="0" hangingPunct="1">
      <a:defRPr sz="5452" kern="1200">
        <a:solidFill>
          <a:schemeClr val="tx1"/>
        </a:solidFill>
        <a:latin typeface="+mn-lt"/>
        <a:ea typeface="+mn-ea"/>
        <a:cs typeface="+mn-cs"/>
      </a:defRPr>
    </a:lvl6pPr>
    <a:lvl7pPr marL="12429367" algn="l" defTabSz="4143122" rtl="0" eaLnBrk="1" latinLnBrk="0" hangingPunct="1">
      <a:defRPr sz="5452" kern="1200">
        <a:solidFill>
          <a:schemeClr val="tx1"/>
        </a:solidFill>
        <a:latin typeface="+mn-lt"/>
        <a:ea typeface="+mn-ea"/>
        <a:cs typeface="+mn-cs"/>
      </a:defRPr>
    </a:lvl7pPr>
    <a:lvl8pPr marL="14500927" algn="l" defTabSz="4143122" rtl="0" eaLnBrk="1" latinLnBrk="0" hangingPunct="1">
      <a:defRPr sz="5452" kern="1200">
        <a:solidFill>
          <a:schemeClr val="tx1"/>
        </a:solidFill>
        <a:latin typeface="+mn-lt"/>
        <a:ea typeface="+mn-ea"/>
        <a:cs typeface="+mn-cs"/>
      </a:defRPr>
    </a:lvl8pPr>
    <a:lvl9pPr marL="16572489" algn="l" defTabSz="4143122" rtl="0" eaLnBrk="1" latinLnBrk="0" hangingPunct="1">
      <a:defRPr sz="545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11275" y="685800"/>
            <a:ext cx="4235450" cy="3429000"/>
          </a:xfrm>
        </p:spPr>
      </p:sp>
      <p:sp>
        <p:nvSpPr>
          <p:cNvPr id="3" name="Notes Placeholder 2"/>
          <p:cNvSpPr>
            <a:spLocks noGrp="1"/>
          </p:cNvSpPr>
          <p:nvPr>
            <p:ph type="body" idx="1"/>
          </p:nvPr>
        </p:nvSpPr>
        <p:spPr/>
        <p:txBody>
          <a:bodyPr>
            <a:normAutofit fontScale="25000" lnSpcReduction="20000"/>
          </a:bodyPr>
          <a:lstStyle/>
          <a:p>
            <a:r>
              <a:rPr lang="en-US" dirty="0"/>
              <a:t>INSTRUCTIONS: Insert text in text boxes as indicated on the template. You can modify color, background, font, font size, etc. by using PowerPoint features noted in the tabs. You can add borders around text boxes and you can add lines or other graphics where desired. To add more text boxes, you can copy an existing one and move it to the desired location. You can add any graphic by dragging it onto the slide or by copying/pasting it. Be sure that your graphic has high dots per inch. Images/graphics must be cited if not original work. Use Sans Serif fonts for Titles, labels and section headers. Use Serif fonts for text in text boxes. </a:t>
            </a:r>
          </a:p>
          <a:p>
            <a:endParaRPr lang="en-US" dirty="0"/>
          </a:p>
          <a:p>
            <a:endParaRPr lang="en-US" dirty="0"/>
          </a:p>
          <a:p>
            <a:r>
              <a:rPr lang="en-US" dirty="0"/>
              <a:t>CONTENT:</a:t>
            </a:r>
          </a:p>
          <a:p>
            <a:r>
              <a:rPr lang="en-US" dirty="0"/>
              <a:t>*Introduction, Background, and/or Abstract (a place to quickly summarize your topic and trigger your audience’s interest). Usually in narrative, paragraph format.</a:t>
            </a:r>
          </a:p>
          <a:p>
            <a:r>
              <a:rPr lang="en-US" dirty="0"/>
              <a:t>*Materials and Methods or Process (a place to describe your process and what led to your results). Using bullet points can be a helpful way to present information.</a:t>
            </a:r>
          </a:p>
          <a:p>
            <a:pPr marL="0" marR="0" lvl="0" indent="0" algn="l" defTabSz="4142318" rtl="0" eaLnBrk="0" fontAlgn="base" latinLnBrk="0" hangingPunct="0">
              <a:lnSpc>
                <a:spcPct val="100000"/>
              </a:lnSpc>
              <a:spcBef>
                <a:spcPct val="30000"/>
              </a:spcBef>
              <a:spcAft>
                <a:spcPct val="0"/>
              </a:spcAft>
              <a:buClrTx/>
              <a:buSzTx/>
              <a:buFontTx/>
              <a:buNone/>
              <a:tabLst/>
              <a:defRPr/>
            </a:pPr>
            <a:r>
              <a:rPr lang="en-US" dirty="0"/>
              <a:t>*Results (the place where the results of your experiment are explained). Using bullet points can be a helpful way to present information.</a:t>
            </a:r>
          </a:p>
          <a:p>
            <a:r>
              <a:rPr lang="en-US" dirty="0"/>
              <a:t>*Conclusions or Discussion (the place where you explain why your results are conclusive and provide the reader with a short but solid justification of your hypothesis). Usually in narrative, paragraph format.</a:t>
            </a:r>
          </a:p>
          <a:p>
            <a:r>
              <a:rPr lang="en-US" dirty="0"/>
              <a:t>*References or Literature Cited (This is where you make a list of the literature you have cited regarding this project. List the names of authors, publications and publishing dates.) To save space, consider noting “selected references” – those references essential to the project. Citation style must follow rules designated by discipline, e.g., MLA, APA, etc.</a:t>
            </a:r>
          </a:p>
          <a:p>
            <a:r>
              <a:rPr lang="en-US" dirty="0"/>
              <a:t>*Acknowledgments (this is where you acknowledge grants and research programs. Also, use this section to thank the people who helped with your project. Can sometimes include your Contact Information)</a:t>
            </a:r>
          </a:p>
          <a:p>
            <a:r>
              <a:rPr lang="en-US" dirty="0"/>
              <a:t>*Depending on your type of research and where you are in your project, you may have to use some variation of the above.</a:t>
            </a:r>
          </a:p>
          <a:p>
            <a:endParaRPr lang="en-US" dirty="0"/>
          </a:p>
        </p:txBody>
      </p:sp>
      <p:sp>
        <p:nvSpPr>
          <p:cNvPr id="4" name="Slide Number Placeholder 3"/>
          <p:cNvSpPr>
            <a:spLocks noGrp="1"/>
          </p:cNvSpPr>
          <p:nvPr>
            <p:ph type="sldNum" sz="quarter" idx="10"/>
          </p:nvPr>
        </p:nvSpPr>
        <p:spPr/>
        <p:txBody>
          <a:bodyPr/>
          <a:lstStyle/>
          <a:p>
            <a:pPr>
              <a:defRPr/>
            </a:pPr>
            <a:fld id="{C864C5C9-8908-41AA-A679-DA3363EBEEDA}" type="slidenum">
              <a:rPr lang="en-US" smtClean="0"/>
              <a:pPr>
                <a:defRPr/>
              </a:pPr>
              <a:t>1</a:t>
            </a:fld>
            <a:endParaRPr lang="en-US" dirty="0"/>
          </a:p>
        </p:txBody>
      </p:sp>
    </p:spTree>
    <p:extLst>
      <p:ext uri="{BB962C8B-B14F-4D97-AF65-F5344CB8AC3E}">
        <p14:creationId xmlns:p14="http://schemas.microsoft.com/office/powerpoint/2010/main" val="33347583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791163" y="6063376"/>
            <a:ext cx="8799711"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6" name="Text Placeholder 5"/>
          <p:cNvSpPr>
            <a:spLocks noGrp="1"/>
          </p:cNvSpPr>
          <p:nvPr>
            <p:ph type="body" sz="quarter" idx="11"/>
          </p:nvPr>
        </p:nvSpPr>
        <p:spPr>
          <a:xfrm>
            <a:off x="807047" y="5258205"/>
            <a:ext cx="8792766" cy="695785"/>
          </a:xfrm>
          <a:prstGeom prst="rect">
            <a:avLst/>
          </a:prstGeom>
          <a:noFill/>
        </p:spPr>
        <p:txBody>
          <a:bodyPr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0" name="Text Placeholder 5"/>
          <p:cNvSpPr>
            <a:spLocks noGrp="1"/>
          </p:cNvSpPr>
          <p:nvPr>
            <p:ph type="body" sz="quarter" idx="20"/>
          </p:nvPr>
        </p:nvSpPr>
        <p:spPr>
          <a:xfrm>
            <a:off x="807047" y="13715433"/>
            <a:ext cx="8794155"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1" name="Text Placeholder 3"/>
          <p:cNvSpPr>
            <a:spLocks noGrp="1"/>
          </p:cNvSpPr>
          <p:nvPr>
            <p:ph type="body" sz="quarter" idx="21"/>
          </p:nvPr>
        </p:nvSpPr>
        <p:spPr>
          <a:xfrm>
            <a:off x="10138769" y="6055879"/>
            <a:ext cx="8792765"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2" name="Text Placeholder 5"/>
          <p:cNvSpPr>
            <a:spLocks noGrp="1"/>
          </p:cNvSpPr>
          <p:nvPr>
            <p:ph type="body" sz="quarter" idx="22"/>
          </p:nvPr>
        </p:nvSpPr>
        <p:spPr>
          <a:xfrm>
            <a:off x="10138769" y="5258205"/>
            <a:ext cx="8792766" cy="695785"/>
          </a:xfrm>
          <a:prstGeom prst="rect">
            <a:avLst/>
          </a:prstGeom>
          <a:noFill/>
        </p:spPr>
        <p:txBody>
          <a:bodyPr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3" name="Text Placeholder 3"/>
          <p:cNvSpPr>
            <a:spLocks noGrp="1"/>
          </p:cNvSpPr>
          <p:nvPr>
            <p:ph type="body" sz="quarter" idx="23"/>
          </p:nvPr>
        </p:nvSpPr>
        <p:spPr>
          <a:xfrm>
            <a:off x="19476047" y="6063376"/>
            <a:ext cx="8792765"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4" name="Text Placeholder 5"/>
          <p:cNvSpPr>
            <a:spLocks noGrp="1"/>
          </p:cNvSpPr>
          <p:nvPr>
            <p:ph type="body" sz="quarter" idx="24"/>
          </p:nvPr>
        </p:nvSpPr>
        <p:spPr>
          <a:xfrm>
            <a:off x="19469100" y="5258205"/>
            <a:ext cx="8801100" cy="695785"/>
          </a:xfrm>
          <a:prstGeom prst="rect">
            <a:avLst/>
          </a:prstGeom>
          <a:noFill/>
        </p:spPr>
        <p:txBody>
          <a:bodyPr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5" name="Text Placeholder 5"/>
          <p:cNvSpPr>
            <a:spLocks noGrp="1"/>
          </p:cNvSpPr>
          <p:nvPr>
            <p:ph type="body" sz="quarter" idx="25"/>
          </p:nvPr>
        </p:nvSpPr>
        <p:spPr>
          <a:xfrm>
            <a:off x="28810651" y="5258205"/>
            <a:ext cx="8791140"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6" name="Text Placeholder 3"/>
          <p:cNvSpPr>
            <a:spLocks noGrp="1"/>
          </p:cNvSpPr>
          <p:nvPr>
            <p:ph type="body" sz="quarter" idx="26"/>
          </p:nvPr>
        </p:nvSpPr>
        <p:spPr>
          <a:xfrm>
            <a:off x="28810651" y="6063376"/>
            <a:ext cx="8791140"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7" name="Text Placeholder 5"/>
          <p:cNvSpPr>
            <a:spLocks noGrp="1"/>
          </p:cNvSpPr>
          <p:nvPr>
            <p:ph type="body" sz="quarter" idx="27"/>
          </p:nvPr>
        </p:nvSpPr>
        <p:spPr>
          <a:xfrm>
            <a:off x="28810651" y="13772311"/>
            <a:ext cx="8791140"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8" name="Text Placeholder 3"/>
          <p:cNvSpPr>
            <a:spLocks noGrp="1"/>
          </p:cNvSpPr>
          <p:nvPr>
            <p:ph type="body" sz="quarter" idx="28"/>
          </p:nvPr>
        </p:nvSpPr>
        <p:spPr>
          <a:xfrm>
            <a:off x="28808449" y="14569985"/>
            <a:ext cx="8795544"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9" name="Text Placeholder 5"/>
          <p:cNvSpPr>
            <a:spLocks noGrp="1"/>
          </p:cNvSpPr>
          <p:nvPr>
            <p:ph type="body" sz="quarter" idx="29"/>
          </p:nvPr>
        </p:nvSpPr>
        <p:spPr>
          <a:xfrm>
            <a:off x="28810651" y="24545271"/>
            <a:ext cx="8791140"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30" name="Text Placeholder 3"/>
          <p:cNvSpPr>
            <a:spLocks noGrp="1"/>
          </p:cNvSpPr>
          <p:nvPr>
            <p:ph type="body" sz="quarter" idx="30"/>
          </p:nvPr>
        </p:nvSpPr>
        <p:spPr>
          <a:xfrm>
            <a:off x="28808449" y="25342946"/>
            <a:ext cx="8795544"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60" name="Text Placeholder 3"/>
          <p:cNvSpPr>
            <a:spLocks noGrp="1"/>
          </p:cNvSpPr>
          <p:nvPr>
            <p:ph type="body" sz="quarter" idx="96"/>
          </p:nvPr>
        </p:nvSpPr>
        <p:spPr>
          <a:xfrm>
            <a:off x="822336" y="14513460"/>
            <a:ext cx="8799711"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76" name="Text Placeholder 76"/>
          <p:cNvSpPr>
            <a:spLocks noGrp="1"/>
          </p:cNvSpPr>
          <p:nvPr>
            <p:ph type="body" sz="quarter" idx="150" hasCustomPrompt="1"/>
          </p:nvPr>
        </p:nvSpPr>
        <p:spPr>
          <a:xfrm>
            <a:off x="5049982" y="3133994"/>
            <a:ext cx="28304837" cy="1209040"/>
          </a:xfrm>
          <a:prstGeom prst="rect">
            <a:avLst/>
          </a:prstGeom>
        </p:spPr>
        <p:txBody>
          <a:bodyPr>
            <a:normAutofit/>
          </a:bodyPr>
          <a:lstStyle>
            <a:lvl1pPr marL="0" indent="0" algn="ctr">
              <a:buFontTx/>
              <a:buNone/>
              <a:defRPr sz="4500">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77" name="Text Placeholder 76"/>
          <p:cNvSpPr>
            <a:spLocks noGrp="1"/>
          </p:cNvSpPr>
          <p:nvPr>
            <p:ph type="body" sz="quarter" idx="151" hasCustomPrompt="1"/>
          </p:nvPr>
        </p:nvSpPr>
        <p:spPr>
          <a:xfrm>
            <a:off x="5049982" y="1924954"/>
            <a:ext cx="28304837" cy="1209040"/>
          </a:xfrm>
          <a:prstGeom prst="rect">
            <a:avLst/>
          </a:prstGeom>
        </p:spPr>
        <p:txBody>
          <a:bodyPr anchor="t" anchorCtr="1">
            <a:normAutofit/>
          </a:bodyPr>
          <a:lstStyle>
            <a:lvl1pPr marL="0" indent="0" algn="ctr">
              <a:buFontTx/>
              <a:buNone/>
              <a:defRPr sz="6600">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78" name="Text Placeholder 76"/>
          <p:cNvSpPr>
            <a:spLocks noGrp="1"/>
          </p:cNvSpPr>
          <p:nvPr>
            <p:ph type="body" sz="quarter" idx="153" hasCustomPrompt="1"/>
          </p:nvPr>
        </p:nvSpPr>
        <p:spPr>
          <a:xfrm>
            <a:off x="5049982" y="377979"/>
            <a:ext cx="28304837" cy="1546975"/>
          </a:xfrm>
          <a:prstGeom prst="rect">
            <a:avLst/>
          </a:prstGeom>
        </p:spPr>
        <p:txBody>
          <a:bodyPr anchor="t" anchorCtr="1">
            <a:normAutofit/>
          </a:bodyPr>
          <a:lstStyle>
            <a:lvl1pPr marL="0" indent="0" algn="ctr">
              <a:buFontTx/>
              <a:buNone/>
              <a:defRPr sz="8625" b="1">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1163" y="798459"/>
            <a:ext cx="3239124" cy="4111196"/>
          </a:xfrm>
          <a:prstGeom prst="rect">
            <a:avLst/>
          </a:prstGeom>
        </p:spPr>
      </p:pic>
    </p:spTree>
    <p:extLst>
      <p:ext uri="{BB962C8B-B14F-4D97-AF65-F5344CB8AC3E}">
        <p14:creationId xmlns:p14="http://schemas.microsoft.com/office/powerpoint/2010/main" val="1348474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791164" y="6063376"/>
            <a:ext cx="11892368"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6" name="Text Placeholder 5"/>
          <p:cNvSpPr>
            <a:spLocks noGrp="1"/>
          </p:cNvSpPr>
          <p:nvPr>
            <p:ph type="body" sz="quarter" idx="11"/>
          </p:nvPr>
        </p:nvSpPr>
        <p:spPr>
          <a:xfrm>
            <a:off x="807046" y="5265702"/>
            <a:ext cx="11876486"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19" name="Text Placeholder 3"/>
          <p:cNvSpPr>
            <a:spLocks noGrp="1"/>
          </p:cNvSpPr>
          <p:nvPr>
            <p:ph type="body" sz="quarter" idx="19"/>
          </p:nvPr>
        </p:nvSpPr>
        <p:spPr>
          <a:xfrm>
            <a:off x="824319" y="17301891"/>
            <a:ext cx="11859213"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0" name="Text Placeholder 5"/>
          <p:cNvSpPr>
            <a:spLocks noGrp="1"/>
          </p:cNvSpPr>
          <p:nvPr>
            <p:ph type="body" sz="quarter" idx="20"/>
          </p:nvPr>
        </p:nvSpPr>
        <p:spPr>
          <a:xfrm>
            <a:off x="824320" y="16562372"/>
            <a:ext cx="11859212"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1" name="Text Placeholder 3"/>
          <p:cNvSpPr>
            <a:spLocks noGrp="1"/>
          </p:cNvSpPr>
          <p:nvPr>
            <p:ph type="body" sz="quarter" idx="21"/>
          </p:nvPr>
        </p:nvSpPr>
        <p:spPr>
          <a:xfrm>
            <a:off x="13259993" y="20470128"/>
            <a:ext cx="11875092"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2" name="Text Placeholder 5"/>
          <p:cNvSpPr>
            <a:spLocks noGrp="1"/>
          </p:cNvSpPr>
          <p:nvPr>
            <p:ph type="body" sz="quarter" idx="22"/>
          </p:nvPr>
        </p:nvSpPr>
        <p:spPr>
          <a:xfrm>
            <a:off x="13259993" y="19722944"/>
            <a:ext cx="11875092"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3" name="Text Placeholder 3"/>
          <p:cNvSpPr>
            <a:spLocks noGrp="1"/>
          </p:cNvSpPr>
          <p:nvPr>
            <p:ph type="body" sz="quarter" idx="23"/>
          </p:nvPr>
        </p:nvSpPr>
        <p:spPr>
          <a:xfrm>
            <a:off x="13266939" y="6063376"/>
            <a:ext cx="11875092"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4" name="Text Placeholder 5"/>
          <p:cNvSpPr>
            <a:spLocks noGrp="1"/>
          </p:cNvSpPr>
          <p:nvPr>
            <p:ph type="body" sz="quarter" idx="24"/>
          </p:nvPr>
        </p:nvSpPr>
        <p:spPr>
          <a:xfrm>
            <a:off x="13259992" y="5265702"/>
            <a:ext cx="11882042"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5" name="Text Placeholder 5"/>
          <p:cNvSpPr>
            <a:spLocks noGrp="1"/>
          </p:cNvSpPr>
          <p:nvPr>
            <p:ph type="body" sz="quarter" idx="25"/>
          </p:nvPr>
        </p:nvSpPr>
        <p:spPr>
          <a:xfrm>
            <a:off x="25721273" y="5265702"/>
            <a:ext cx="11879025"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6" name="Text Placeholder 3"/>
          <p:cNvSpPr>
            <a:spLocks noGrp="1"/>
          </p:cNvSpPr>
          <p:nvPr>
            <p:ph type="body" sz="quarter" idx="26"/>
          </p:nvPr>
        </p:nvSpPr>
        <p:spPr>
          <a:xfrm>
            <a:off x="25721273" y="6063376"/>
            <a:ext cx="11879025"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7" name="Text Placeholder 5"/>
          <p:cNvSpPr>
            <a:spLocks noGrp="1"/>
          </p:cNvSpPr>
          <p:nvPr>
            <p:ph type="body" sz="quarter" idx="27"/>
          </p:nvPr>
        </p:nvSpPr>
        <p:spPr>
          <a:xfrm>
            <a:off x="25721273" y="16547209"/>
            <a:ext cx="11879025"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28" name="Text Placeholder 3"/>
          <p:cNvSpPr>
            <a:spLocks noGrp="1"/>
          </p:cNvSpPr>
          <p:nvPr>
            <p:ph type="body" sz="quarter" idx="28"/>
          </p:nvPr>
        </p:nvSpPr>
        <p:spPr>
          <a:xfrm>
            <a:off x="25719072" y="17384139"/>
            <a:ext cx="11883428"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29" name="Text Placeholder 5"/>
          <p:cNvSpPr>
            <a:spLocks noGrp="1"/>
          </p:cNvSpPr>
          <p:nvPr>
            <p:ph type="body" sz="quarter" idx="29"/>
          </p:nvPr>
        </p:nvSpPr>
        <p:spPr>
          <a:xfrm>
            <a:off x="25721273" y="24545271"/>
            <a:ext cx="11879025" cy="695785"/>
          </a:xfrm>
          <a:prstGeom prst="rect">
            <a:avLst/>
          </a:prstGeom>
          <a:noFill/>
        </p:spPr>
        <p:txBody>
          <a:bodyPr wrap="square" lIns="104498" tIns="104498" rIns="104498" bIns="104498" anchor="ctr" anchorCtr="0">
            <a:spAutoFit/>
          </a:bodyPr>
          <a:lstStyle>
            <a:lvl1pPr marL="0" indent="0" algn="ctr">
              <a:buNone/>
              <a:defRPr sz="3150" b="1" u="sng" baseline="0">
                <a:solidFill>
                  <a:schemeClr val="accent5">
                    <a:lumMod val="50000"/>
                  </a:schemeClr>
                </a:solidFill>
              </a:defRPr>
            </a:lvl1pPr>
          </a:lstStyle>
          <a:p>
            <a:pPr lvl="0"/>
            <a:r>
              <a:rPr lang="en-US" dirty="0"/>
              <a:t>Click to edit Master text styles</a:t>
            </a:r>
          </a:p>
        </p:txBody>
      </p:sp>
      <p:sp>
        <p:nvSpPr>
          <p:cNvPr id="30" name="Text Placeholder 3"/>
          <p:cNvSpPr>
            <a:spLocks noGrp="1"/>
          </p:cNvSpPr>
          <p:nvPr>
            <p:ph type="body" sz="quarter" idx="30"/>
          </p:nvPr>
        </p:nvSpPr>
        <p:spPr>
          <a:xfrm>
            <a:off x="25719072" y="25342946"/>
            <a:ext cx="11883428" cy="850756"/>
          </a:xfrm>
          <a:prstGeom prst="rect">
            <a:avLst/>
          </a:prstGeom>
        </p:spPr>
        <p:txBody>
          <a:bodyPr wrap="square" lIns="261244" tIns="261244" rIns="261244" bIns="261244">
            <a:spAutoFit/>
          </a:bodyPr>
          <a:lstStyle>
            <a:lvl1pPr marL="0" indent="0">
              <a:buNone/>
              <a:defRPr sz="2100">
                <a:solidFill>
                  <a:schemeClr val="accent5">
                    <a:lumMod val="50000"/>
                  </a:schemeClr>
                </a:solidFill>
                <a:latin typeface="Times New Roman" panose="02020603050405020304" pitchFamily="18" charset="0"/>
                <a:cs typeface="Times New Roman" panose="02020603050405020304" pitchFamily="18" charset="0"/>
              </a:defRPr>
            </a:lvl1pPr>
            <a:lvl2pPr marL="1273565" indent="-489833">
              <a:defRPr sz="2100">
                <a:latin typeface="Trebuchet MS" pitchFamily="34" charset="0"/>
              </a:defRPr>
            </a:lvl2pPr>
            <a:lvl3pPr marL="1763397" indent="-489833">
              <a:defRPr sz="2100">
                <a:latin typeface="Trebuchet MS" pitchFamily="34" charset="0"/>
              </a:defRPr>
            </a:lvl3pPr>
            <a:lvl4pPr marL="2302214" indent="-538817">
              <a:defRPr sz="2100">
                <a:latin typeface="Trebuchet MS" pitchFamily="34" charset="0"/>
              </a:defRPr>
            </a:lvl4pPr>
            <a:lvl5pPr marL="2694080" indent="-391866">
              <a:defRPr sz="2100">
                <a:latin typeface="Trebuchet MS" pitchFamily="34" charset="0"/>
              </a:defRPr>
            </a:lvl5pPr>
          </a:lstStyle>
          <a:p>
            <a:pPr lvl="0"/>
            <a:r>
              <a:rPr lang="en-US" dirty="0"/>
              <a:t>Click to edit Master text styles</a:t>
            </a:r>
          </a:p>
        </p:txBody>
      </p:sp>
      <p:sp>
        <p:nvSpPr>
          <p:cNvPr id="60" name="Text Placeholder 76"/>
          <p:cNvSpPr>
            <a:spLocks noGrp="1"/>
          </p:cNvSpPr>
          <p:nvPr>
            <p:ph type="body" sz="quarter" idx="150" hasCustomPrompt="1"/>
          </p:nvPr>
        </p:nvSpPr>
        <p:spPr>
          <a:xfrm>
            <a:off x="5049982" y="3133994"/>
            <a:ext cx="28304837" cy="1209040"/>
          </a:xfrm>
          <a:prstGeom prst="rect">
            <a:avLst/>
          </a:prstGeom>
        </p:spPr>
        <p:txBody>
          <a:bodyPr>
            <a:normAutofit/>
          </a:bodyPr>
          <a:lstStyle>
            <a:lvl1pPr marL="0" indent="0" algn="ctr">
              <a:buFontTx/>
              <a:buNone/>
              <a:defRPr sz="4500">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affiliations</a:t>
            </a:r>
          </a:p>
        </p:txBody>
      </p:sp>
      <p:sp>
        <p:nvSpPr>
          <p:cNvPr id="61" name="Text Placeholder 76"/>
          <p:cNvSpPr>
            <a:spLocks noGrp="1"/>
          </p:cNvSpPr>
          <p:nvPr>
            <p:ph type="body" sz="quarter" idx="151" hasCustomPrompt="1"/>
          </p:nvPr>
        </p:nvSpPr>
        <p:spPr>
          <a:xfrm>
            <a:off x="5049982" y="1924954"/>
            <a:ext cx="28304837" cy="1209040"/>
          </a:xfrm>
          <a:prstGeom prst="rect">
            <a:avLst/>
          </a:prstGeom>
        </p:spPr>
        <p:txBody>
          <a:bodyPr anchor="t" anchorCtr="1">
            <a:normAutofit/>
          </a:bodyPr>
          <a:lstStyle>
            <a:lvl1pPr marL="0" indent="0" algn="ctr">
              <a:buFontTx/>
              <a:buNone/>
              <a:defRPr sz="6600">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authors</a:t>
            </a:r>
          </a:p>
        </p:txBody>
      </p:sp>
      <p:sp>
        <p:nvSpPr>
          <p:cNvPr id="63" name="Text Placeholder 76"/>
          <p:cNvSpPr>
            <a:spLocks noGrp="1"/>
          </p:cNvSpPr>
          <p:nvPr>
            <p:ph type="body" sz="quarter" idx="153" hasCustomPrompt="1"/>
          </p:nvPr>
        </p:nvSpPr>
        <p:spPr>
          <a:xfrm>
            <a:off x="5049982" y="377979"/>
            <a:ext cx="28304837" cy="1546975"/>
          </a:xfrm>
          <a:prstGeom prst="rect">
            <a:avLst/>
          </a:prstGeom>
        </p:spPr>
        <p:txBody>
          <a:bodyPr anchor="t" anchorCtr="1">
            <a:normAutofit/>
          </a:bodyPr>
          <a:lstStyle>
            <a:lvl1pPr marL="0" indent="0" algn="ctr">
              <a:buFontTx/>
              <a:buNone/>
              <a:defRPr sz="8625" b="1">
                <a:solidFill>
                  <a:schemeClr val="accent5">
                    <a:lumMod val="50000"/>
                  </a:schemeClr>
                </a:solidFill>
                <a:latin typeface="+mj-lt"/>
              </a:defRPr>
            </a:lvl1pPr>
            <a:lvl2pPr>
              <a:buFontTx/>
              <a:buNone/>
              <a:defRPr sz="5400"/>
            </a:lvl2pPr>
            <a:lvl3pPr>
              <a:buFontTx/>
              <a:buNone/>
              <a:defRPr sz="5400"/>
            </a:lvl3pPr>
            <a:lvl4pPr>
              <a:buFontTx/>
              <a:buNone/>
              <a:defRPr sz="5400"/>
            </a:lvl4pPr>
            <a:lvl5pPr>
              <a:buFontTx/>
              <a:buNone/>
              <a:defRPr sz="5400"/>
            </a:lvl5pPr>
          </a:lstStyle>
          <a:p>
            <a:pPr lvl="0"/>
            <a:r>
              <a:rPr lang="en-US" dirty="0"/>
              <a:t>Click here to add title</a:t>
            </a:r>
          </a:p>
        </p:txBody>
      </p:sp>
      <p:sp>
        <p:nvSpPr>
          <p:cNvPr id="31" name="TextBox 30"/>
          <p:cNvSpPr txBox="1"/>
          <p:nvPr userDrawn="1"/>
        </p:nvSpPr>
        <p:spPr>
          <a:xfrm>
            <a:off x="13373100" y="11140440"/>
            <a:ext cx="6515100" cy="415498"/>
          </a:xfrm>
          <a:prstGeom prst="rect">
            <a:avLst/>
          </a:prstGeom>
          <a:noFill/>
        </p:spPr>
        <p:txBody>
          <a:bodyPr wrap="square" rtlCol="0">
            <a:spAutoFit/>
          </a:bodyPr>
          <a:lstStyle/>
          <a:p>
            <a:endParaRPr lang="en-US" sz="2100"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4320" y="926875"/>
            <a:ext cx="3077120" cy="3905575"/>
          </a:xfrm>
          <a:prstGeom prst="rect">
            <a:avLst/>
          </a:prstGeom>
        </p:spPr>
      </p:pic>
    </p:spTree>
    <p:extLst>
      <p:ext uri="{BB962C8B-B14F-4D97-AF65-F5344CB8AC3E}">
        <p14:creationId xmlns:p14="http://schemas.microsoft.com/office/powerpoint/2010/main" val="40305692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8" r:id="rId1"/>
    <p:sldLayoutId id="2147483660" r:id="rId2"/>
  </p:sldLayoutIdLst>
  <p:txStyles>
    <p:titleStyle>
      <a:lvl1pPr algn="ctr" defTabSz="3761185" rtl="0" eaLnBrk="0" fontAlgn="base" hangingPunct="0">
        <a:spcBef>
          <a:spcPct val="0"/>
        </a:spcBef>
        <a:spcAft>
          <a:spcPct val="0"/>
        </a:spcAft>
        <a:defRPr sz="7500" kern="1200">
          <a:solidFill>
            <a:schemeClr val="bg1"/>
          </a:solidFill>
          <a:latin typeface="Trebuchet MS" pitchFamily="34" charset="0"/>
          <a:ea typeface="+mj-ea"/>
          <a:cs typeface="+mj-cs"/>
        </a:defRPr>
      </a:lvl1pPr>
      <a:lvl2pPr algn="ctr" defTabSz="3761185" rtl="0" eaLnBrk="0" fontAlgn="base" hangingPunct="0">
        <a:spcBef>
          <a:spcPct val="0"/>
        </a:spcBef>
        <a:spcAft>
          <a:spcPct val="0"/>
        </a:spcAft>
        <a:defRPr sz="7500">
          <a:solidFill>
            <a:schemeClr val="bg1"/>
          </a:solidFill>
          <a:latin typeface="Trebuchet MS" pitchFamily="34" charset="0"/>
        </a:defRPr>
      </a:lvl2pPr>
      <a:lvl3pPr algn="ctr" defTabSz="3761185" rtl="0" eaLnBrk="0" fontAlgn="base" hangingPunct="0">
        <a:spcBef>
          <a:spcPct val="0"/>
        </a:spcBef>
        <a:spcAft>
          <a:spcPct val="0"/>
        </a:spcAft>
        <a:defRPr sz="7500">
          <a:solidFill>
            <a:schemeClr val="bg1"/>
          </a:solidFill>
          <a:latin typeface="Trebuchet MS" pitchFamily="34" charset="0"/>
        </a:defRPr>
      </a:lvl3pPr>
      <a:lvl4pPr algn="ctr" defTabSz="3761185" rtl="0" eaLnBrk="0" fontAlgn="base" hangingPunct="0">
        <a:spcBef>
          <a:spcPct val="0"/>
        </a:spcBef>
        <a:spcAft>
          <a:spcPct val="0"/>
        </a:spcAft>
        <a:defRPr sz="7500">
          <a:solidFill>
            <a:schemeClr val="bg1"/>
          </a:solidFill>
          <a:latin typeface="Trebuchet MS" pitchFamily="34" charset="0"/>
        </a:defRPr>
      </a:lvl4pPr>
      <a:lvl5pPr algn="ctr" defTabSz="3761185" rtl="0" eaLnBrk="0" fontAlgn="base" hangingPunct="0">
        <a:spcBef>
          <a:spcPct val="0"/>
        </a:spcBef>
        <a:spcAft>
          <a:spcPct val="0"/>
        </a:spcAft>
        <a:defRPr sz="7500">
          <a:solidFill>
            <a:schemeClr val="bg1"/>
          </a:solidFill>
          <a:latin typeface="Trebuchet MS" pitchFamily="34" charset="0"/>
        </a:defRPr>
      </a:lvl5pPr>
      <a:lvl6pPr marL="342900" algn="ctr" defTabSz="3761185" rtl="0" fontAlgn="base">
        <a:spcBef>
          <a:spcPct val="0"/>
        </a:spcBef>
        <a:spcAft>
          <a:spcPct val="0"/>
        </a:spcAft>
        <a:defRPr sz="7500">
          <a:solidFill>
            <a:schemeClr val="bg1"/>
          </a:solidFill>
          <a:latin typeface="Trebuchet MS" pitchFamily="34" charset="0"/>
        </a:defRPr>
      </a:lvl6pPr>
      <a:lvl7pPr marL="685800" algn="ctr" defTabSz="3761185" rtl="0" fontAlgn="base">
        <a:spcBef>
          <a:spcPct val="0"/>
        </a:spcBef>
        <a:spcAft>
          <a:spcPct val="0"/>
        </a:spcAft>
        <a:defRPr sz="7500">
          <a:solidFill>
            <a:schemeClr val="bg1"/>
          </a:solidFill>
          <a:latin typeface="Trebuchet MS" pitchFamily="34" charset="0"/>
        </a:defRPr>
      </a:lvl7pPr>
      <a:lvl8pPr marL="1028700" algn="ctr" defTabSz="3761185" rtl="0" fontAlgn="base">
        <a:spcBef>
          <a:spcPct val="0"/>
        </a:spcBef>
        <a:spcAft>
          <a:spcPct val="0"/>
        </a:spcAft>
        <a:defRPr sz="7500">
          <a:solidFill>
            <a:schemeClr val="bg1"/>
          </a:solidFill>
          <a:latin typeface="Trebuchet MS" pitchFamily="34" charset="0"/>
        </a:defRPr>
      </a:lvl8pPr>
      <a:lvl9pPr marL="1371600" algn="ctr" defTabSz="3761185" rtl="0" fontAlgn="base">
        <a:spcBef>
          <a:spcPct val="0"/>
        </a:spcBef>
        <a:spcAft>
          <a:spcPct val="0"/>
        </a:spcAft>
        <a:defRPr sz="7500">
          <a:solidFill>
            <a:schemeClr val="bg1"/>
          </a:solidFill>
          <a:latin typeface="Trebuchet MS" pitchFamily="34" charset="0"/>
        </a:defRPr>
      </a:lvl9pPr>
    </p:titleStyle>
    <p:bodyStyle>
      <a:lvl1pPr marL="1409700" indent="-1409700" algn="l" defTabSz="3761185" rtl="0" eaLnBrk="0" fontAlgn="base" hangingPunct="0">
        <a:spcBef>
          <a:spcPct val="20000"/>
        </a:spcBef>
        <a:spcAft>
          <a:spcPct val="0"/>
        </a:spcAft>
        <a:buFont typeface="Arial" charset="0"/>
        <a:buChar char="•"/>
        <a:defRPr sz="13200" kern="1200">
          <a:solidFill>
            <a:schemeClr val="tx1"/>
          </a:solidFill>
          <a:latin typeface="+mn-lt"/>
          <a:ea typeface="+mn-ea"/>
          <a:cs typeface="+mn-cs"/>
        </a:defRPr>
      </a:lvl1pPr>
      <a:lvl2pPr marL="3056335" indent="-1175147" algn="l" defTabSz="3761185" rtl="0" eaLnBrk="0" fontAlgn="base" hangingPunct="0">
        <a:spcBef>
          <a:spcPct val="20000"/>
        </a:spcBef>
        <a:spcAft>
          <a:spcPct val="0"/>
        </a:spcAft>
        <a:buFont typeface="Arial" charset="0"/>
        <a:buChar char="–"/>
        <a:defRPr sz="11550" kern="1200">
          <a:solidFill>
            <a:schemeClr val="tx1"/>
          </a:solidFill>
          <a:latin typeface="+mn-lt"/>
          <a:ea typeface="+mn-ea"/>
          <a:cs typeface="+mn-cs"/>
        </a:defRPr>
      </a:lvl2pPr>
      <a:lvl3pPr marL="4701779" indent="-939404" algn="l" defTabSz="3761185" rtl="0" eaLnBrk="0" fontAlgn="base" hangingPunct="0">
        <a:spcBef>
          <a:spcPct val="20000"/>
        </a:spcBef>
        <a:spcAft>
          <a:spcPct val="0"/>
        </a:spcAft>
        <a:buFont typeface="Arial" charset="0"/>
        <a:buChar char="•"/>
        <a:defRPr sz="9900" kern="1200">
          <a:solidFill>
            <a:schemeClr val="tx1"/>
          </a:solidFill>
          <a:latin typeface="+mn-lt"/>
          <a:ea typeface="+mn-ea"/>
          <a:cs typeface="+mn-cs"/>
        </a:defRPr>
      </a:lvl3pPr>
      <a:lvl4pPr marL="6582966" indent="-939404" algn="l" defTabSz="3761185" rtl="0" eaLnBrk="0" fontAlgn="base" hangingPunct="0">
        <a:spcBef>
          <a:spcPct val="20000"/>
        </a:spcBef>
        <a:spcAft>
          <a:spcPct val="0"/>
        </a:spcAft>
        <a:buFont typeface="Arial" charset="0"/>
        <a:buChar char="–"/>
        <a:defRPr sz="8250" kern="1200">
          <a:solidFill>
            <a:schemeClr val="tx1"/>
          </a:solidFill>
          <a:latin typeface="+mn-lt"/>
          <a:ea typeface="+mn-ea"/>
          <a:cs typeface="+mn-cs"/>
        </a:defRPr>
      </a:lvl4pPr>
      <a:lvl5pPr marL="8464154" indent="-939404" algn="l" defTabSz="3761185" rtl="0" eaLnBrk="0" fontAlgn="base" hangingPunct="0">
        <a:spcBef>
          <a:spcPct val="20000"/>
        </a:spcBef>
        <a:spcAft>
          <a:spcPct val="0"/>
        </a:spcAft>
        <a:buFont typeface="Arial" charset="0"/>
        <a:buChar char="»"/>
        <a:defRPr sz="8250" kern="1200">
          <a:solidFill>
            <a:schemeClr val="tx1"/>
          </a:solidFill>
          <a:latin typeface="+mn-lt"/>
          <a:ea typeface="+mn-ea"/>
          <a:cs typeface="+mn-cs"/>
        </a:defRPr>
      </a:lvl5pPr>
      <a:lvl6pPr marL="10345266"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6pPr>
      <a:lvl7pPr marL="12226223"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7pPr>
      <a:lvl8pPr marL="14107181"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8pPr>
      <a:lvl9pPr marL="15988137"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9pPr>
    </p:bodyStyle>
    <p:otherStyle>
      <a:defPPr>
        <a:defRPr lang="en-US"/>
      </a:defPPr>
      <a:lvl1pPr marL="0" algn="l" defTabSz="3761915" rtl="0" eaLnBrk="1" latinLnBrk="0" hangingPunct="1">
        <a:defRPr sz="7350" kern="1200">
          <a:solidFill>
            <a:schemeClr val="tx1"/>
          </a:solidFill>
          <a:latin typeface="+mn-lt"/>
          <a:ea typeface="+mn-ea"/>
          <a:cs typeface="+mn-cs"/>
        </a:defRPr>
      </a:lvl1pPr>
      <a:lvl2pPr marL="1880958" algn="l" defTabSz="3761915" rtl="0" eaLnBrk="1" latinLnBrk="0" hangingPunct="1">
        <a:defRPr sz="7350" kern="1200">
          <a:solidFill>
            <a:schemeClr val="tx1"/>
          </a:solidFill>
          <a:latin typeface="+mn-lt"/>
          <a:ea typeface="+mn-ea"/>
          <a:cs typeface="+mn-cs"/>
        </a:defRPr>
      </a:lvl2pPr>
      <a:lvl3pPr marL="3761915" algn="l" defTabSz="3761915" rtl="0" eaLnBrk="1" latinLnBrk="0" hangingPunct="1">
        <a:defRPr sz="7350" kern="1200">
          <a:solidFill>
            <a:schemeClr val="tx1"/>
          </a:solidFill>
          <a:latin typeface="+mn-lt"/>
          <a:ea typeface="+mn-ea"/>
          <a:cs typeface="+mn-cs"/>
        </a:defRPr>
      </a:lvl3pPr>
      <a:lvl4pPr marL="5642873" algn="l" defTabSz="3761915" rtl="0" eaLnBrk="1" latinLnBrk="0" hangingPunct="1">
        <a:defRPr sz="7350" kern="1200">
          <a:solidFill>
            <a:schemeClr val="tx1"/>
          </a:solidFill>
          <a:latin typeface="+mn-lt"/>
          <a:ea typeface="+mn-ea"/>
          <a:cs typeface="+mn-cs"/>
        </a:defRPr>
      </a:lvl4pPr>
      <a:lvl5pPr marL="7523829" algn="l" defTabSz="3761915" rtl="0" eaLnBrk="1" latinLnBrk="0" hangingPunct="1">
        <a:defRPr sz="7350" kern="1200">
          <a:solidFill>
            <a:schemeClr val="tx1"/>
          </a:solidFill>
          <a:latin typeface="+mn-lt"/>
          <a:ea typeface="+mn-ea"/>
          <a:cs typeface="+mn-cs"/>
        </a:defRPr>
      </a:lvl5pPr>
      <a:lvl6pPr marL="9404787" algn="l" defTabSz="3761915" rtl="0" eaLnBrk="1" latinLnBrk="0" hangingPunct="1">
        <a:defRPr sz="7350" kern="1200">
          <a:solidFill>
            <a:schemeClr val="tx1"/>
          </a:solidFill>
          <a:latin typeface="+mn-lt"/>
          <a:ea typeface="+mn-ea"/>
          <a:cs typeface="+mn-cs"/>
        </a:defRPr>
      </a:lvl6pPr>
      <a:lvl7pPr marL="11285745" algn="l" defTabSz="3761915" rtl="0" eaLnBrk="1" latinLnBrk="0" hangingPunct="1">
        <a:defRPr sz="7350" kern="1200">
          <a:solidFill>
            <a:schemeClr val="tx1"/>
          </a:solidFill>
          <a:latin typeface="+mn-lt"/>
          <a:ea typeface="+mn-ea"/>
          <a:cs typeface="+mn-cs"/>
        </a:defRPr>
      </a:lvl7pPr>
      <a:lvl8pPr marL="13166702" algn="l" defTabSz="3761915" rtl="0" eaLnBrk="1" latinLnBrk="0" hangingPunct="1">
        <a:defRPr sz="7350" kern="1200">
          <a:solidFill>
            <a:schemeClr val="tx1"/>
          </a:solidFill>
          <a:latin typeface="+mn-lt"/>
          <a:ea typeface="+mn-ea"/>
          <a:cs typeface="+mn-cs"/>
        </a:defRPr>
      </a:lvl8pPr>
      <a:lvl9pPr marL="15047660" algn="l" defTabSz="3761915" rtl="0" eaLnBrk="1" latinLnBrk="0" hangingPunct="1">
        <a:defRPr sz="7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807046" y="5231077"/>
            <a:ext cx="11876486" cy="765035"/>
          </a:xfrm>
        </p:spPr>
        <p:txBody>
          <a:bodyPr/>
          <a:lstStyle/>
          <a:p>
            <a:r>
              <a:rPr lang="en-US" sz="3600" dirty="0"/>
              <a:t>Abstract</a:t>
            </a:r>
          </a:p>
        </p:txBody>
      </p:sp>
      <p:sp>
        <p:nvSpPr>
          <p:cNvPr id="4" name="Text Placeholder 3"/>
          <p:cNvSpPr>
            <a:spLocks noGrp="1"/>
          </p:cNvSpPr>
          <p:nvPr>
            <p:ph type="body" sz="quarter" idx="19"/>
          </p:nvPr>
        </p:nvSpPr>
        <p:spPr>
          <a:xfrm>
            <a:off x="824319" y="17301891"/>
            <a:ext cx="11859213" cy="5993702"/>
          </a:xfrm>
        </p:spPr>
        <p:txBody>
          <a:bodyPr/>
          <a:lstStyle/>
          <a:p>
            <a:r>
              <a:rPr lang="en-US" sz="4800" dirty="0"/>
              <a:t>- this section is about the background for why you chose this exact research project. You should have some previous work (articles, existing literature) that you cite here. </a:t>
            </a:r>
          </a:p>
          <a:p>
            <a:r>
              <a:rPr lang="en-US" sz="4800" dirty="0"/>
              <a:t>- you need to include citations!!!</a:t>
            </a:r>
          </a:p>
          <a:p>
            <a:r>
              <a:rPr lang="en-US" sz="4800" dirty="0"/>
              <a:t>- what is the question that you are trying to answer with this research?</a:t>
            </a:r>
          </a:p>
        </p:txBody>
      </p:sp>
      <p:sp>
        <p:nvSpPr>
          <p:cNvPr id="5" name="Text Placeholder 4"/>
          <p:cNvSpPr>
            <a:spLocks noGrp="1"/>
          </p:cNvSpPr>
          <p:nvPr>
            <p:ph type="body" sz="quarter" idx="20"/>
          </p:nvPr>
        </p:nvSpPr>
        <p:spPr>
          <a:xfrm>
            <a:off x="824320" y="16527747"/>
            <a:ext cx="11859212" cy="765035"/>
          </a:xfrm>
        </p:spPr>
        <p:txBody>
          <a:bodyPr/>
          <a:lstStyle/>
          <a:p>
            <a:r>
              <a:rPr lang="en-US" sz="3600" dirty="0"/>
              <a:t>Intro</a:t>
            </a:r>
          </a:p>
        </p:txBody>
      </p:sp>
      <p:sp>
        <p:nvSpPr>
          <p:cNvPr id="6" name="Text Placeholder 5"/>
          <p:cNvSpPr>
            <a:spLocks noGrp="1"/>
          </p:cNvSpPr>
          <p:nvPr>
            <p:ph type="body" sz="quarter" idx="21"/>
          </p:nvPr>
        </p:nvSpPr>
        <p:spPr>
          <a:xfrm>
            <a:off x="13259993" y="20470128"/>
            <a:ext cx="11875092" cy="5648992"/>
          </a:xfrm>
        </p:spPr>
        <p:txBody>
          <a:bodyPr/>
          <a:lstStyle/>
          <a:p>
            <a:r>
              <a:rPr lang="en-US" sz="4000" dirty="0"/>
              <a:t>-  this section should show what you found via the methods discussed above </a:t>
            </a:r>
          </a:p>
          <a:p>
            <a:r>
              <a:rPr lang="en-US" sz="4000" dirty="0"/>
              <a:t>- if your results are numbers, it should just be those numbers, not the meaning of the numbers (you will discuss that in “conclusion</a:t>
            </a:r>
            <a:r>
              <a:rPr lang="en-US" sz="4000" dirty="0">
                <a:sym typeface="Wingdings" pitchFamily="2" charset="2"/>
              </a:rPr>
              <a:t>”)</a:t>
            </a:r>
          </a:p>
          <a:p>
            <a:r>
              <a:rPr lang="en-US" sz="4000" dirty="0">
                <a:sym typeface="Wingdings" pitchFamily="2" charset="2"/>
              </a:rPr>
              <a:t>- include charts, pictures, surveys</a:t>
            </a:r>
          </a:p>
          <a:p>
            <a:endParaRPr lang="en-US" sz="3200" dirty="0"/>
          </a:p>
          <a:p>
            <a:endParaRPr lang="en-US" sz="3200" dirty="0"/>
          </a:p>
        </p:txBody>
      </p:sp>
      <p:sp>
        <p:nvSpPr>
          <p:cNvPr id="7" name="Text Placeholder 6"/>
          <p:cNvSpPr>
            <a:spLocks noGrp="1"/>
          </p:cNvSpPr>
          <p:nvPr>
            <p:ph type="body" sz="quarter" idx="22"/>
          </p:nvPr>
        </p:nvSpPr>
        <p:spPr>
          <a:xfrm>
            <a:off x="13259993" y="19688319"/>
            <a:ext cx="11875092" cy="765035"/>
          </a:xfrm>
        </p:spPr>
        <p:txBody>
          <a:bodyPr/>
          <a:lstStyle/>
          <a:p>
            <a:r>
              <a:rPr lang="en-US" sz="3600" dirty="0"/>
              <a:t>Results</a:t>
            </a:r>
          </a:p>
        </p:txBody>
      </p:sp>
      <p:sp>
        <p:nvSpPr>
          <p:cNvPr id="8" name="Text Placeholder 7"/>
          <p:cNvSpPr>
            <a:spLocks noGrp="1"/>
          </p:cNvSpPr>
          <p:nvPr>
            <p:ph type="body" sz="quarter" idx="23"/>
          </p:nvPr>
        </p:nvSpPr>
        <p:spPr>
          <a:xfrm>
            <a:off x="13266939" y="6063376"/>
            <a:ext cx="11875092" cy="5698237"/>
          </a:xfrm>
        </p:spPr>
        <p:txBody>
          <a:bodyPr/>
          <a:lstStyle/>
          <a:p>
            <a:pPr lvl="0" defTabSz="914400" eaLnBrk="1" fontAlgn="auto" hangingPunct="1">
              <a:spcBef>
                <a:spcPts val="0"/>
              </a:spcBef>
              <a:spcAft>
                <a:spcPts val="0"/>
              </a:spcAft>
            </a:pPr>
            <a:r>
              <a:rPr lang="en-US" sz="4800" dirty="0"/>
              <a:t>- how did you conduct your research?</a:t>
            </a:r>
          </a:p>
          <a:p>
            <a:pPr lvl="0" defTabSz="914400" eaLnBrk="1" fontAlgn="auto" hangingPunct="1">
              <a:spcBef>
                <a:spcPts val="0"/>
              </a:spcBef>
              <a:spcAft>
                <a:spcPts val="0"/>
              </a:spcAft>
            </a:pPr>
            <a:r>
              <a:rPr lang="en-US" sz="4800" dirty="0"/>
              <a:t>- include charts, pictures, surveys, whatever you used to obtain the information you needed to answer your question.</a:t>
            </a:r>
          </a:p>
          <a:p>
            <a:pPr lvl="0" defTabSz="914400" eaLnBrk="1" fontAlgn="auto" hangingPunct="1">
              <a:spcBef>
                <a:spcPts val="0"/>
              </a:spcBef>
              <a:spcAft>
                <a:spcPts val="0"/>
              </a:spcAft>
            </a:pPr>
            <a:r>
              <a:rPr lang="en-US" sz="4800" dirty="0"/>
              <a:t>- if your project was a literature review, discuss what process you went through to obtain the literature</a:t>
            </a:r>
          </a:p>
        </p:txBody>
      </p:sp>
      <p:sp>
        <p:nvSpPr>
          <p:cNvPr id="9" name="Text Placeholder 8"/>
          <p:cNvSpPr>
            <a:spLocks noGrp="1"/>
          </p:cNvSpPr>
          <p:nvPr>
            <p:ph type="body" sz="quarter" idx="24"/>
          </p:nvPr>
        </p:nvSpPr>
        <p:spPr>
          <a:xfrm>
            <a:off x="13259992" y="5231077"/>
            <a:ext cx="11882042" cy="765035"/>
          </a:xfrm>
        </p:spPr>
        <p:txBody>
          <a:bodyPr/>
          <a:lstStyle/>
          <a:p>
            <a:r>
              <a:rPr lang="en-US" sz="3600" dirty="0"/>
              <a:t>Methods</a:t>
            </a:r>
          </a:p>
        </p:txBody>
      </p:sp>
      <p:sp>
        <p:nvSpPr>
          <p:cNvPr id="10" name="Text Placeholder 9"/>
          <p:cNvSpPr>
            <a:spLocks noGrp="1"/>
          </p:cNvSpPr>
          <p:nvPr>
            <p:ph type="body" sz="quarter" idx="25"/>
          </p:nvPr>
        </p:nvSpPr>
        <p:spPr>
          <a:xfrm>
            <a:off x="25721273" y="5231077"/>
            <a:ext cx="11879025" cy="765035"/>
          </a:xfrm>
        </p:spPr>
        <p:txBody>
          <a:bodyPr/>
          <a:lstStyle/>
          <a:p>
            <a:r>
              <a:rPr lang="en-US" sz="3600" dirty="0"/>
              <a:t>Conclusion</a:t>
            </a:r>
          </a:p>
        </p:txBody>
      </p:sp>
      <p:sp>
        <p:nvSpPr>
          <p:cNvPr id="11" name="Text Placeholder 10"/>
          <p:cNvSpPr>
            <a:spLocks noGrp="1"/>
          </p:cNvSpPr>
          <p:nvPr>
            <p:ph type="body" sz="quarter" idx="26"/>
          </p:nvPr>
        </p:nvSpPr>
        <p:spPr>
          <a:xfrm>
            <a:off x="25721273" y="6063376"/>
            <a:ext cx="11879025" cy="2558916"/>
          </a:xfrm>
        </p:spPr>
        <p:txBody>
          <a:bodyPr/>
          <a:lstStyle/>
          <a:p>
            <a:pPr lvl="0" defTabSz="914400" eaLnBrk="1" fontAlgn="auto" hangingPunct="1">
              <a:spcBef>
                <a:spcPts val="0"/>
              </a:spcBef>
              <a:spcAft>
                <a:spcPts val="0"/>
              </a:spcAft>
            </a:pPr>
            <a:r>
              <a:rPr lang="en-US" sz="4400" dirty="0">
                <a:solidFill>
                  <a:srgbClr val="4472C4">
                    <a:lumMod val="50000"/>
                  </a:srgbClr>
                </a:solidFill>
              </a:rPr>
              <a:t>What do my results mean?</a:t>
            </a:r>
          </a:p>
          <a:p>
            <a:pPr lvl="0" defTabSz="914400" eaLnBrk="1" fontAlgn="auto" hangingPunct="1">
              <a:spcBef>
                <a:spcPts val="0"/>
              </a:spcBef>
              <a:spcAft>
                <a:spcPts val="0"/>
              </a:spcAft>
            </a:pPr>
            <a:r>
              <a:rPr lang="en-US" sz="4400" dirty="0">
                <a:solidFill>
                  <a:srgbClr val="4472C4">
                    <a:lumMod val="50000"/>
                  </a:srgbClr>
                </a:solidFill>
              </a:rPr>
              <a:t>Discuss the bigger picture of your project, why are these results important? </a:t>
            </a:r>
          </a:p>
        </p:txBody>
      </p:sp>
      <p:sp>
        <p:nvSpPr>
          <p:cNvPr id="12" name="Text Placeholder 11"/>
          <p:cNvSpPr>
            <a:spLocks noGrp="1"/>
          </p:cNvSpPr>
          <p:nvPr>
            <p:ph type="body" sz="quarter" idx="27"/>
          </p:nvPr>
        </p:nvSpPr>
        <p:spPr>
          <a:xfrm>
            <a:off x="25723475" y="13794375"/>
            <a:ext cx="11879025" cy="765035"/>
          </a:xfrm>
        </p:spPr>
        <p:txBody>
          <a:bodyPr/>
          <a:lstStyle/>
          <a:p>
            <a:r>
              <a:rPr lang="en-US" sz="3600" dirty="0"/>
              <a:t>Future Work</a:t>
            </a:r>
          </a:p>
        </p:txBody>
      </p:sp>
      <p:sp>
        <p:nvSpPr>
          <p:cNvPr id="13" name="Text Placeholder 12"/>
          <p:cNvSpPr>
            <a:spLocks noGrp="1"/>
          </p:cNvSpPr>
          <p:nvPr>
            <p:ph type="body" sz="quarter" idx="28"/>
          </p:nvPr>
        </p:nvSpPr>
        <p:spPr>
          <a:xfrm>
            <a:off x="25721274" y="14665930"/>
            <a:ext cx="11883428" cy="2989803"/>
          </a:xfrm>
        </p:spPr>
        <p:txBody>
          <a:bodyPr/>
          <a:lstStyle/>
          <a:p>
            <a:pPr defTabSz="914400" eaLnBrk="1" fontAlgn="auto" hangingPunct="1">
              <a:spcBef>
                <a:spcPts val="0"/>
              </a:spcBef>
              <a:spcAft>
                <a:spcPts val="0"/>
              </a:spcAft>
            </a:pPr>
            <a:r>
              <a:rPr lang="en-US" sz="4000" dirty="0">
                <a:solidFill>
                  <a:srgbClr val="4472C4">
                    <a:lumMod val="50000"/>
                  </a:srgbClr>
                </a:solidFill>
              </a:rPr>
              <a:t>- Did you answer the question that you set out to answer? You can use this space to talk about what you accomplished by completing this project.</a:t>
            </a:r>
          </a:p>
          <a:p>
            <a:pPr defTabSz="914400" eaLnBrk="1" fontAlgn="auto" hangingPunct="1">
              <a:spcBef>
                <a:spcPts val="0"/>
              </a:spcBef>
              <a:spcAft>
                <a:spcPts val="0"/>
              </a:spcAft>
            </a:pPr>
            <a:r>
              <a:rPr lang="en-US" sz="4000" dirty="0">
                <a:solidFill>
                  <a:srgbClr val="4472C4">
                    <a:lumMod val="50000"/>
                  </a:srgbClr>
                </a:solidFill>
              </a:rPr>
              <a:t>- What do you want to do next? </a:t>
            </a:r>
          </a:p>
        </p:txBody>
      </p:sp>
      <p:sp>
        <p:nvSpPr>
          <p:cNvPr id="14" name="Text Placeholder 13"/>
          <p:cNvSpPr>
            <a:spLocks noGrp="1"/>
          </p:cNvSpPr>
          <p:nvPr>
            <p:ph type="body" sz="quarter" idx="29"/>
          </p:nvPr>
        </p:nvSpPr>
        <p:spPr>
          <a:xfrm>
            <a:off x="25721273" y="22701747"/>
            <a:ext cx="11879025" cy="765035"/>
          </a:xfrm>
        </p:spPr>
        <p:txBody>
          <a:bodyPr/>
          <a:lstStyle/>
          <a:p>
            <a:r>
              <a:rPr lang="en-US" sz="3600" dirty="0"/>
              <a:t>Bibliography</a:t>
            </a:r>
          </a:p>
        </p:txBody>
      </p:sp>
      <p:sp>
        <p:nvSpPr>
          <p:cNvPr id="15" name="Text Placeholder 14"/>
          <p:cNvSpPr>
            <a:spLocks noGrp="1"/>
          </p:cNvSpPr>
          <p:nvPr>
            <p:ph type="body" sz="quarter" idx="30"/>
          </p:nvPr>
        </p:nvSpPr>
        <p:spPr>
          <a:xfrm>
            <a:off x="25719072" y="23534047"/>
            <a:ext cx="11883428" cy="3312968"/>
          </a:xfrm>
        </p:spPr>
        <p:txBody>
          <a:bodyPr/>
          <a:lstStyle/>
          <a:p>
            <a:pPr lvl="0" defTabSz="914400" eaLnBrk="1" fontAlgn="auto" hangingPunct="1">
              <a:spcBef>
                <a:spcPts val="0"/>
              </a:spcBef>
              <a:spcAft>
                <a:spcPts val="0"/>
              </a:spcAft>
            </a:pPr>
            <a:r>
              <a:rPr lang="en-US" sz="3200" dirty="0">
                <a:solidFill>
                  <a:srgbClr val="4472C4">
                    <a:lumMod val="50000"/>
                  </a:srgbClr>
                </a:solidFill>
              </a:rPr>
              <a:t>-  remember to cite your pictures if you take them from another paper!</a:t>
            </a:r>
          </a:p>
          <a:p>
            <a:pPr lvl="0" defTabSz="914400" eaLnBrk="1" fontAlgn="auto" hangingPunct="1">
              <a:spcBef>
                <a:spcPts val="0"/>
              </a:spcBef>
              <a:spcAft>
                <a:spcPts val="0"/>
              </a:spcAft>
            </a:pPr>
            <a:r>
              <a:rPr lang="en-US" sz="3200" dirty="0">
                <a:solidFill>
                  <a:srgbClr val="4472C4">
                    <a:lumMod val="50000"/>
                  </a:srgbClr>
                </a:solidFill>
              </a:rPr>
              <a:t>- depending on your project field, your bibliography should be in APA, MLA, or Chicago Style format. Speak to your faculty mentor to determine the proper style for your project.</a:t>
            </a:r>
          </a:p>
          <a:p>
            <a:pPr lvl="0" defTabSz="914400" eaLnBrk="1" fontAlgn="auto" hangingPunct="1">
              <a:spcBef>
                <a:spcPts val="0"/>
              </a:spcBef>
              <a:spcAft>
                <a:spcPts val="0"/>
              </a:spcAft>
            </a:pPr>
            <a:endParaRPr lang="en-US" dirty="0">
              <a:solidFill>
                <a:srgbClr val="4472C4">
                  <a:lumMod val="50000"/>
                </a:srgbClr>
              </a:solidFill>
            </a:endParaRPr>
          </a:p>
        </p:txBody>
      </p:sp>
      <p:sp>
        <p:nvSpPr>
          <p:cNvPr id="16" name="Text Placeholder 15"/>
          <p:cNvSpPr>
            <a:spLocks noGrp="1"/>
          </p:cNvSpPr>
          <p:nvPr>
            <p:ph type="body" sz="quarter" idx="150"/>
          </p:nvPr>
        </p:nvSpPr>
        <p:spPr/>
        <p:txBody>
          <a:bodyPr/>
          <a:lstStyle/>
          <a:p>
            <a:r>
              <a:rPr lang="en-US" dirty="0"/>
              <a:t>Your Mentor(s)’s name(s) </a:t>
            </a:r>
          </a:p>
        </p:txBody>
      </p:sp>
      <p:sp>
        <p:nvSpPr>
          <p:cNvPr id="17" name="Text Placeholder 16"/>
          <p:cNvSpPr>
            <a:spLocks noGrp="1"/>
          </p:cNvSpPr>
          <p:nvPr>
            <p:ph type="body" sz="quarter" idx="151"/>
          </p:nvPr>
        </p:nvSpPr>
        <p:spPr/>
        <p:txBody>
          <a:bodyPr>
            <a:normAutofit/>
          </a:bodyPr>
          <a:lstStyle/>
          <a:p>
            <a:r>
              <a:rPr lang="en-US" dirty="0"/>
              <a:t>All Members of Your Group Alphabetized by Last Name</a:t>
            </a:r>
          </a:p>
        </p:txBody>
      </p:sp>
      <p:sp>
        <p:nvSpPr>
          <p:cNvPr id="18" name="Text Placeholder 17"/>
          <p:cNvSpPr>
            <a:spLocks noGrp="1"/>
          </p:cNvSpPr>
          <p:nvPr>
            <p:ph type="body" sz="quarter" idx="153"/>
          </p:nvPr>
        </p:nvSpPr>
        <p:spPr/>
        <p:txBody>
          <a:bodyPr>
            <a:normAutofit/>
          </a:bodyPr>
          <a:lstStyle/>
          <a:p>
            <a:r>
              <a:rPr lang="en-US" dirty="0"/>
              <a:t>Make Sure Your Title is Properly Capitalized</a:t>
            </a:r>
          </a:p>
        </p:txBody>
      </p:sp>
      <p:sp>
        <p:nvSpPr>
          <p:cNvPr id="21" name="Text Placeholder 7">
            <a:extLst>
              <a:ext uri="{FF2B5EF4-FFF2-40B4-BE49-F238E27FC236}">
                <a16:creationId xmlns:a16="http://schemas.microsoft.com/office/drawing/2014/main" id="{26109483-21E7-4DFA-ABDE-FE483CA5D21B}"/>
              </a:ext>
            </a:extLst>
          </p:cNvPr>
          <p:cNvSpPr txBox="1">
            <a:spLocks/>
          </p:cNvSpPr>
          <p:nvPr/>
        </p:nvSpPr>
        <p:spPr>
          <a:xfrm>
            <a:off x="824320" y="6404018"/>
            <a:ext cx="11875092" cy="1266254"/>
          </a:xfrm>
          <a:prstGeom prst="rect">
            <a:avLst/>
          </a:prstGeom>
        </p:spPr>
        <p:txBody>
          <a:bodyPr wrap="square" lIns="261244" tIns="261244" rIns="261244" bIns="261244" anchor="t">
            <a:spAutoFit/>
          </a:bodyPr>
          <a:lstStyle>
            <a:lvl1pPr marL="0" indent="0" algn="l" defTabSz="3761185" rtl="0" eaLnBrk="0" fontAlgn="base" hangingPunct="0">
              <a:spcBef>
                <a:spcPct val="20000"/>
              </a:spcBef>
              <a:spcAft>
                <a:spcPct val="0"/>
              </a:spcAft>
              <a:buFont typeface="Arial" charset="0"/>
              <a:buNone/>
              <a:defRPr sz="2100" kern="1200">
                <a:solidFill>
                  <a:schemeClr val="accent5">
                    <a:lumMod val="50000"/>
                  </a:schemeClr>
                </a:solidFill>
                <a:latin typeface="Times New Roman" panose="02020603050405020304" pitchFamily="18" charset="0"/>
                <a:ea typeface="+mn-ea"/>
                <a:cs typeface="Times New Roman" panose="02020603050405020304" pitchFamily="18" charset="0"/>
              </a:defRPr>
            </a:lvl1pPr>
            <a:lvl2pPr marL="1273565" indent="-489833"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2pPr>
            <a:lvl3pPr marL="1763397" indent="-489833"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3pPr>
            <a:lvl4pPr marL="2302214" indent="-538817"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4pPr>
            <a:lvl5pPr marL="2694080" indent="-391866"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5pPr>
            <a:lvl6pPr marL="10345266"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6pPr>
            <a:lvl7pPr marL="12226223"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7pPr>
            <a:lvl8pPr marL="14107181"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8pPr>
            <a:lvl9pPr marL="15988137"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9pPr>
          </a:lstStyle>
          <a:p>
            <a:pPr defTabSz="914400" eaLnBrk="1" fontAlgn="auto" hangingPunct="1">
              <a:spcBef>
                <a:spcPts val="0"/>
              </a:spcBef>
              <a:spcAft>
                <a:spcPts val="0"/>
              </a:spcAft>
            </a:pPr>
            <a:r>
              <a:rPr lang="en-US" sz="4800" dirty="0">
                <a:latin typeface="Times New Roman"/>
                <a:cs typeface="Times New Roman"/>
              </a:rPr>
              <a:t>Copy/paste your abstract here.</a:t>
            </a:r>
            <a:endParaRPr lang="en-US" sz="4800" dirty="0"/>
          </a:p>
        </p:txBody>
      </p:sp>
      <p:sp>
        <p:nvSpPr>
          <p:cNvPr id="2" name="Text Placeholder 7">
            <a:extLst>
              <a:ext uri="{FF2B5EF4-FFF2-40B4-BE49-F238E27FC236}">
                <a16:creationId xmlns:a16="http://schemas.microsoft.com/office/drawing/2014/main" id="{D275FFEC-1D67-BF24-99DE-8EFD0B75D2BF}"/>
              </a:ext>
            </a:extLst>
          </p:cNvPr>
          <p:cNvSpPr txBox="1">
            <a:spLocks/>
          </p:cNvSpPr>
          <p:nvPr/>
        </p:nvSpPr>
        <p:spPr>
          <a:xfrm>
            <a:off x="6761865" y="11437739"/>
            <a:ext cx="18834021" cy="4926984"/>
          </a:xfrm>
          <a:prstGeom prst="rect">
            <a:avLst/>
          </a:prstGeom>
          <a:ln w="38100">
            <a:solidFill>
              <a:schemeClr val="tx1"/>
            </a:solidFill>
          </a:ln>
        </p:spPr>
        <p:txBody>
          <a:bodyPr wrap="square" lIns="261244" tIns="261244" rIns="261244" bIns="261244" anchor="t">
            <a:spAutoFit/>
          </a:bodyPr>
          <a:lstStyle>
            <a:lvl1pPr marL="0" indent="0" algn="l" defTabSz="3761185" rtl="0" eaLnBrk="0" fontAlgn="base" hangingPunct="0">
              <a:spcBef>
                <a:spcPct val="20000"/>
              </a:spcBef>
              <a:spcAft>
                <a:spcPct val="0"/>
              </a:spcAft>
              <a:buFont typeface="Arial" charset="0"/>
              <a:buNone/>
              <a:defRPr sz="2100" kern="1200">
                <a:solidFill>
                  <a:schemeClr val="accent5">
                    <a:lumMod val="50000"/>
                  </a:schemeClr>
                </a:solidFill>
                <a:latin typeface="Times New Roman" panose="02020603050405020304" pitchFamily="18" charset="0"/>
                <a:ea typeface="+mn-ea"/>
                <a:cs typeface="Times New Roman" panose="02020603050405020304" pitchFamily="18" charset="0"/>
              </a:defRPr>
            </a:lvl1pPr>
            <a:lvl2pPr marL="1273565" indent="-489833"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2pPr>
            <a:lvl3pPr marL="1763397" indent="-489833"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3pPr>
            <a:lvl4pPr marL="2302214" indent="-538817"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4pPr>
            <a:lvl5pPr marL="2694080" indent="-391866" algn="l" defTabSz="3761185" rtl="0" eaLnBrk="0" fontAlgn="base" hangingPunct="0">
              <a:spcBef>
                <a:spcPct val="20000"/>
              </a:spcBef>
              <a:spcAft>
                <a:spcPct val="0"/>
              </a:spcAft>
              <a:buFont typeface="Arial" charset="0"/>
              <a:buChar char="»"/>
              <a:defRPr sz="2100" kern="1200">
                <a:solidFill>
                  <a:schemeClr val="tx1"/>
                </a:solidFill>
                <a:latin typeface="Trebuchet MS" pitchFamily="34" charset="0"/>
                <a:ea typeface="+mn-ea"/>
                <a:cs typeface="+mn-cs"/>
              </a:defRPr>
            </a:lvl5pPr>
            <a:lvl6pPr marL="10345266"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6pPr>
            <a:lvl7pPr marL="12226223"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7pPr>
            <a:lvl8pPr marL="14107181"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8pPr>
            <a:lvl9pPr marL="15988137" indent="-940479" algn="l" defTabSz="3761915" rtl="0" eaLnBrk="1" latinLnBrk="0" hangingPunct="1">
              <a:spcBef>
                <a:spcPct val="20000"/>
              </a:spcBef>
              <a:buFont typeface="Arial" pitchFamily="34" charset="0"/>
              <a:buChar char="•"/>
              <a:defRPr sz="8250" kern="1200">
                <a:solidFill>
                  <a:schemeClr val="tx1"/>
                </a:solidFill>
                <a:latin typeface="+mn-lt"/>
                <a:ea typeface="+mn-ea"/>
                <a:cs typeface="+mn-cs"/>
              </a:defRPr>
            </a:lvl9pPr>
          </a:lstStyle>
          <a:p>
            <a:pPr defTabSz="914400" eaLnBrk="1" fontAlgn="auto" hangingPunct="1">
              <a:spcBef>
                <a:spcPts val="0"/>
              </a:spcBef>
              <a:spcAft>
                <a:spcPts val="0"/>
              </a:spcAft>
            </a:pPr>
            <a:r>
              <a:rPr lang="en-US" sz="4800" dirty="0"/>
              <a:t>General poster tips: </a:t>
            </a:r>
          </a:p>
          <a:p>
            <a:pPr defTabSz="914400" eaLnBrk="1" fontAlgn="auto" hangingPunct="1">
              <a:spcBef>
                <a:spcPts val="0"/>
              </a:spcBef>
              <a:spcAft>
                <a:spcPts val="0"/>
              </a:spcAft>
            </a:pPr>
            <a:r>
              <a:rPr lang="en-US" sz="4800" dirty="0">
                <a:latin typeface="Times New Roman"/>
                <a:cs typeface="Times New Roman"/>
              </a:rPr>
              <a:t>- make the poster colorful, unique, put pictures and charts, don’t put big paragraphs of information (use bullet points)</a:t>
            </a:r>
          </a:p>
          <a:p>
            <a:pPr defTabSz="914400" eaLnBrk="1" fontAlgn="auto" hangingPunct="1">
              <a:spcBef>
                <a:spcPts val="0"/>
              </a:spcBef>
              <a:spcAft>
                <a:spcPts val="0"/>
              </a:spcAft>
            </a:pPr>
            <a:r>
              <a:rPr lang="en-US" sz="4800" dirty="0">
                <a:latin typeface="Times New Roman"/>
                <a:cs typeface="Times New Roman"/>
              </a:rPr>
              <a:t>- make sure it’s the correct size when you submit (must be 42 inches wide, the height can vary but we recommend 34 inches)!! </a:t>
            </a:r>
          </a:p>
          <a:p>
            <a:pPr defTabSz="914400">
              <a:spcBef>
                <a:spcPts val="0"/>
              </a:spcBef>
              <a:spcAft>
                <a:spcPts val="0"/>
              </a:spcAft>
            </a:pPr>
            <a:r>
              <a:rPr lang="en-US" sz="4800">
                <a:solidFill>
                  <a:srgbClr val="FF0000"/>
                </a:solidFill>
                <a:latin typeface="Times New Roman"/>
                <a:cs typeface="Times New Roman"/>
              </a:rPr>
              <a:t>we </a:t>
            </a:r>
            <a:r>
              <a:rPr lang="en-US" sz="4800" dirty="0">
                <a:solidFill>
                  <a:srgbClr val="FF0000"/>
                </a:solidFill>
                <a:latin typeface="Times New Roman"/>
                <a:cs typeface="Times New Roman"/>
              </a:rPr>
              <a:t>cannot print posters that are the wrong size</a:t>
            </a:r>
            <a:endParaRPr lang="en-US">
              <a:solidFill>
                <a:srgbClr val="203864"/>
              </a:solidFill>
            </a:endParaRPr>
          </a:p>
        </p:txBody>
      </p:sp>
    </p:spTree>
    <p:extLst>
      <p:ext uri="{BB962C8B-B14F-4D97-AF65-F5344CB8AC3E}">
        <p14:creationId xmlns:p14="http://schemas.microsoft.com/office/powerpoint/2010/main" val="859916239"/>
      </p:ext>
    </p:extLst>
  </p:cSld>
  <p:clrMapOvr>
    <a:masterClrMapping/>
  </p:clrMapOvr>
</p:sld>
</file>

<file path=ppt/theme/theme1.xml><?xml version="1.0" encoding="utf-8"?>
<a:theme xmlns:a="http://schemas.openxmlformats.org/drawingml/2006/main" name="PosterPresentations.com-36x56-Template-V3">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8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PosterPresentations.com-36x56-Template-V3</Template>
  <TotalTime>0</TotalTime>
  <Words>759</Words>
  <Application>Microsoft Office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Times New Roman</vt:lpstr>
      <vt:lpstr>Trebuchet MS</vt:lpstr>
      <vt:lpstr>Wingdings</vt:lpstr>
      <vt:lpstr>PosterPresentations.com-36x56-Template-V3</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17</cp:revision>
  <dcterms:created xsi:type="dcterms:W3CDTF">2018-11-07T01:23:59Z</dcterms:created>
  <dcterms:modified xsi:type="dcterms:W3CDTF">2025-03-28T11:05:07Z</dcterms:modified>
</cp:coreProperties>
</file>